
<file path=[Content_Types].xml><?xml version="1.0" encoding="utf-8"?>
<Types xmlns="http://schemas.openxmlformats.org/package/2006/content-types">
  <Default Extension="docx" ContentType="application/vnd.openxmlformats-officedocument.wordprocessingml.documen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</p:sldMasterIdLst>
  <p:notesMasterIdLst>
    <p:notesMasterId r:id="rId22"/>
  </p:notesMasterIdLst>
  <p:sldIdLst>
    <p:sldId id="256" r:id="rId2"/>
    <p:sldId id="266" r:id="rId3"/>
    <p:sldId id="262" r:id="rId4"/>
    <p:sldId id="264" r:id="rId5"/>
    <p:sldId id="276" r:id="rId6"/>
    <p:sldId id="260" r:id="rId7"/>
    <p:sldId id="274" r:id="rId8"/>
    <p:sldId id="270" r:id="rId9"/>
    <p:sldId id="263" r:id="rId10"/>
    <p:sldId id="272" r:id="rId11"/>
    <p:sldId id="278" r:id="rId12"/>
    <p:sldId id="275" r:id="rId13"/>
    <p:sldId id="273" r:id="rId14"/>
    <p:sldId id="268" r:id="rId15"/>
    <p:sldId id="269" r:id="rId16"/>
    <p:sldId id="277" r:id="rId17"/>
    <p:sldId id="271" r:id="rId18"/>
    <p:sldId id="261" r:id="rId19"/>
    <p:sldId id="265" r:id="rId20"/>
    <p:sldId id="279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sektion" id="{A3C4A231-BDC5-408E-B6E4-E3AFCD409BB3}">
          <p14:sldIdLst>
            <p14:sldId id="256"/>
            <p14:sldId id="266"/>
            <p14:sldId id="262"/>
            <p14:sldId id="264"/>
            <p14:sldId id="276"/>
            <p14:sldId id="260"/>
            <p14:sldId id="274"/>
            <p14:sldId id="270"/>
            <p14:sldId id="263"/>
            <p14:sldId id="272"/>
            <p14:sldId id="278"/>
            <p14:sldId id="275"/>
            <p14:sldId id="273"/>
            <p14:sldId id="268"/>
            <p14:sldId id="269"/>
            <p14:sldId id="277"/>
            <p14:sldId id="271"/>
            <p14:sldId id="261"/>
            <p14:sldId id="265"/>
            <p14:sldId id="27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B0D7BC9-AD91-47DB-AC51-78E72099A0ED}" v="662" dt="2022-06-06T10:37:57.776"/>
    <p1510:client id="{D9FEBF06-C9F6-47A9-B018-8E42A1630CFC}" v="1484" dt="2022-06-06T10:41:08.939"/>
    <p1510:client id="{F02502FA-751E-4C63-94C9-550332C6D2FE}" v="24" dt="2022-06-06T10:36:52.90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llemlayout 2 - Markering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llemlayout 2 - Markering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940675A-B579-460E-94D1-54222C63F5DA}" styleName="Ingen typografi, tabelgit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5758FB7-9AC5-4552-8A53-C91805E547FA}" styleName="Tema til typografi 1 - Markering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F5AB1C69-6EDB-4FF4-983F-18BD219EF322}" styleName="Mellemlayout 2 - Markering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ellemlayou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llemlayout 2 - Markering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llemlayout 2 - Markering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Mellemlayout 2 - Markering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505E3EF-67EA-436B-97B2-0124C06EBD24}" styleName="Mellemlayout 4 - Markering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9D7B26C5-4107-4FEC-AEDC-1716B250A1EF}" styleName="Lyst layou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8D230F3-CF80-4859-8CE7-A43EE81993B5}" styleName="Lyst layout 1 - Markering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D5ABB26-0587-4C30-8999-92F81FD0307C}" styleName="Ingen typografi, intet git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thias Ørnstrup Hvidberg" userId="95005e0a-d1c2-49a3-9a36-2d5f04c54674" providerId="ADAL" clId="{E54F2CB9-0A2E-41DF-823A-67A300B14B2C}"/>
    <pc:docChg chg="undo custSel addSld delSld modSld sldOrd addSection delSection modSection">
      <pc:chgData name="Mathias Ørnstrup Hvidberg" userId="95005e0a-d1c2-49a3-9a36-2d5f04c54674" providerId="ADAL" clId="{E54F2CB9-0A2E-41DF-823A-67A300B14B2C}" dt="2022-05-17T06:46:07.417" v="705" actId="1076"/>
      <pc:docMkLst>
        <pc:docMk/>
      </pc:docMkLst>
      <pc:sldChg chg="addSp delSp modSp new mod">
        <pc:chgData name="Mathias Ørnstrup Hvidberg" userId="95005e0a-d1c2-49a3-9a36-2d5f04c54674" providerId="ADAL" clId="{E54F2CB9-0A2E-41DF-823A-67A300B14B2C}" dt="2022-05-16T10:15:44.590" v="302" actId="1076"/>
        <pc:sldMkLst>
          <pc:docMk/>
          <pc:sldMk cId="3306893262" sldId="256"/>
        </pc:sldMkLst>
        <pc:spChg chg="mod">
          <ac:chgData name="Mathias Ørnstrup Hvidberg" userId="95005e0a-d1c2-49a3-9a36-2d5f04c54674" providerId="ADAL" clId="{E54F2CB9-0A2E-41DF-823A-67A300B14B2C}" dt="2022-05-16T10:11:20.204" v="247" actId="14100"/>
          <ac:spMkLst>
            <pc:docMk/>
            <pc:sldMk cId="3306893262" sldId="256"/>
            <ac:spMk id="2" creationId="{7B268904-4729-4EB9-9B1A-F34FC69CE687}"/>
          </ac:spMkLst>
        </pc:spChg>
        <pc:spChg chg="mod">
          <ac:chgData name="Mathias Ørnstrup Hvidberg" userId="95005e0a-d1c2-49a3-9a36-2d5f04c54674" providerId="ADAL" clId="{E54F2CB9-0A2E-41DF-823A-67A300B14B2C}" dt="2022-05-16T10:11:07.913" v="245" actId="1076"/>
          <ac:spMkLst>
            <pc:docMk/>
            <pc:sldMk cId="3306893262" sldId="256"/>
            <ac:spMk id="3" creationId="{EB4F7172-5D3A-4E6F-965C-3E38D4159D9F}"/>
          </ac:spMkLst>
        </pc:spChg>
        <pc:picChg chg="add del">
          <ac:chgData name="Mathias Ørnstrup Hvidberg" userId="95005e0a-d1c2-49a3-9a36-2d5f04c54674" providerId="ADAL" clId="{E54F2CB9-0A2E-41DF-823A-67A300B14B2C}" dt="2022-05-16T10:12:55.857" v="270" actId="22"/>
          <ac:picMkLst>
            <pc:docMk/>
            <pc:sldMk cId="3306893262" sldId="256"/>
            <ac:picMk id="5" creationId="{DAF07F78-7FE2-435F-9F4A-DA2E4501EB5D}"/>
          </ac:picMkLst>
        </pc:picChg>
        <pc:picChg chg="add mod">
          <ac:chgData name="Mathias Ørnstrup Hvidberg" userId="95005e0a-d1c2-49a3-9a36-2d5f04c54674" providerId="ADAL" clId="{E54F2CB9-0A2E-41DF-823A-67A300B14B2C}" dt="2022-05-16T10:15:44.590" v="302" actId="1076"/>
          <ac:picMkLst>
            <pc:docMk/>
            <pc:sldMk cId="3306893262" sldId="256"/>
            <ac:picMk id="6" creationId="{E3B50DCF-E22B-48C5-8323-95149234D024}"/>
          </ac:picMkLst>
        </pc:picChg>
        <pc:picChg chg="add mod">
          <ac:chgData name="Mathias Ørnstrup Hvidberg" userId="95005e0a-d1c2-49a3-9a36-2d5f04c54674" providerId="ADAL" clId="{E54F2CB9-0A2E-41DF-823A-67A300B14B2C}" dt="2022-05-16T10:14:47.916" v="301" actId="1076"/>
          <ac:picMkLst>
            <pc:docMk/>
            <pc:sldMk cId="3306893262" sldId="256"/>
            <ac:picMk id="7" creationId="{A5F4974B-7FB4-4B81-AD7F-E07B677611BC}"/>
          </ac:picMkLst>
        </pc:picChg>
      </pc:sldChg>
      <pc:sldChg chg="new del">
        <pc:chgData name="Mathias Ørnstrup Hvidberg" userId="95005e0a-d1c2-49a3-9a36-2d5f04c54674" providerId="ADAL" clId="{E54F2CB9-0A2E-41DF-823A-67A300B14B2C}" dt="2022-05-16T10:08:59.822" v="173" actId="47"/>
        <pc:sldMkLst>
          <pc:docMk/>
          <pc:sldMk cId="89579542" sldId="257"/>
        </pc:sldMkLst>
      </pc:sldChg>
      <pc:sldChg chg="modSp new del">
        <pc:chgData name="Mathias Ørnstrup Hvidberg" userId="95005e0a-d1c2-49a3-9a36-2d5f04c54674" providerId="ADAL" clId="{E54F2CB9-0A2E-41DF-823A-67A300B14B2C}" dt="2022-05-16T10:10:23.829" v="181" actId="47"/>
        <pc:sldMkLst>
          <pc:docMk/>
          <pc:sldMk cId="3813071446" sldId="257"/>
        </pc:sldMkLst>
        <pc:spChg chg="mod">
          <ac:chgData name="Mathias Ørnstrup Hvidberg" userId="95005e0a-d1c2-49a3-9a36-2d5f04c54674" providerId="ADAL" clId="{E54F2CB9-0A2E-41DF-823A-67A300B14B2C}" dt="2022-05-16T10:10:05.572" v="177"/>
          <ac:spMkLst>
            <pc:docMk/>
            <pc:sldMk cId="3813071446" sldId="257"/>
            <ac:spMk id="2" creationId="{EE4E01DE-64C3-47C5-BA88-5DA32C8385F3}"/>
          </ac:spMkLst>
        </pc:spChg>
        <pc:spChg chg="mod">
          <ac:chgData name="Mathias Ørnstrup Hvidberg" userId="95005e0a-d1c2-49a3-9a36-2d5f04c54674" providerId="ADAL" clId="{E54F2CB9-0A2E-41DF-823A-67A300B14B2C}" dt="2022-05-16T10:10:05.572" v="177"/>
          <ac:spMkLst>
            <pc:docMk/>
            <pc:sldMk cId="3813071446" sldId="257"/>
            <ac:spMk id="3" creationId="{FF34D3D6-7CE7-49B2-AD3A-6034DEC7FDBF}"/>
          </ac:spMkLst>
        </pc:spChg>
      </pc:sldChg>
      <pc:sldChg chg="new del">
        <pc:chgData name="Mathias Ørnstrup Hvidberg" userId="95005e0a-d1c2-49a3-9a36-2d5f04c54674" providerId="ADAL" clId="{E54F2CB9-0A2E-41DF-823A-67A300B14B2C}" dt="2022-05-16T10:10:23.269" v="180" actId="47"/>
        <pc:sldMkLst>
          <pc:docMk/>
          <pc:sldMk cId="465733990" sldId="258"/>
        </pc:sldMkLst>
      </pc:sldChg>
      <pc:sldChg chg="modSp new mod">
        <pc:chgData name="Mathias Ørnstrup Hvidberg" userId="95005e0a-d1c2-49a3-9a36-2d5f04c54674" providerId="ADAL" clId="{E54F2CB9-0A2E-41DF-823A-67A300B14B2C}" dt="2022-05-16T10:11:55.554" v="268" actId="20577"/>
        <pc:sldMkLst>
          <pc:docMk/>
          <pc:sldMk cId="4025138429" sldId="259"/>
        </pc:sldMkLst>
        <pc:spChg chg="mod">
          <ac:chgData name="Mathias Ørnstrup Hvidberg" userId="95005e0a-d1c2-49a3-9a36-2d5f04c54674" providerId="ADAL" clId="{E54F2CB9-0A2E-41DF-823A-67A300B14B2C}" dt="2022-05-16T10:11:55.554" v="268" actId="20577"/>
          <ac:spMkLst>
            <pc:docMk/>
            <pc:sldMk cId="4025138429" sldId="259"/>
            <ac:spMk id="2" creationId="{CC7C7DA3-D8F0-43C5-935A-F29FB1C816C3}"/>
          </ac:spMkLst>
        </pc:spChg>
      </pc:sldChg>
      <pc:sldChg chg="addSp modSp add mod ord">
        <pc:chgData name="Mathias Ørnstrup Hvidberg" userId="95005e0a-d1c2-49a3-9a36-2d5f04c54674" providerId="ADAL" clId="{E54F2CB9-0A2E-41DF-823A-67A300B14B2C}" dt="2022-05-16T12:58:06.355" v="630" actId="1076"/>
        <pc:sldMkLst>
          <pc:docMk/>
          <pc:sldMk cId="2614446849" sldId="260"/>
        </pc:sldMkLst>
        <pc:spChg chg="mod">
          <ac:chgData name="Mathias Ørnstrup Hvidberg" userId="95005e0a-d1c2-49a3-9a36-2d5f04c54674" providerId="ADAL" clId="{E54F2CB9-0A2E-41DF-823A-67A300B14B2C}" dt="2022-05-16T10:17:42.740" v="350" actId="20577"/>
          <ac:spMkLst>
            <pc:docMk/>
            <pc:sldMk cId="2614446849" sldId="260"/>
            <ac:spMk id="2" creationId="{CC7C7DA3-D8F0-43C5-935A-F29FB1C816C3}"/>
          </ac:spMkLst>
        </pc:spChg>
        <pc:picChg chg="add mod">
          <ac:chgData name="Mathias Ørnstrup Hvidberg" userId="95005e0a-d1c2-49a3-9a36-2d5f04c54674" providerId="ADAL" clId="{E54F2CB9-0A2E-41DF-823A-67A300B14B2C}" dt="2022-05-16T12:58:06.355" v="630" actId="1076"/>
          <ac:picMkLst>
            <pc:docMk/>
            <pc:sldMk cId="2614446849" sldId="260"/>
            <ac:picMk id="3" creationId="{B8E73629-1391-418B-A8BD-2D4C699CEE0C}"/>
          </ac:picMkLst>
        </pc:picChg>
        <pc:picChg chg="add mod">
          <ac:chgData name="Mathias Ørnstrup Hvidberg" userId="95005e0a-d1c2-49a3-9a36-2d5f04c54674" providerId="ADAL" clId="{E54F2CB9-0A2E-41DF-823A-67A300B14B2C}" dt="2022-05-16T12:58:05.011" v="629" actId="1076"/>
          <ac:picMkLst>
            <pc:docMk/>
            <pc:sldMk cId="2614446849" sldId="260"/>
            <ac:picMk id="4" creationId="{0A42EE91-66BE-4842-9AD1-AA6629D477FB}"/>
          </ac:picMkLst>
        </pc:picChg>
      </pc:sldChg>
      <pc:sldChg chg="addSp modSp add mod">
        <pc:chgData name="Mathias Ørnstrup Hvidberg" userId="95005e0a-d1c2-49a3-9a36-2d5f04c54674" providerId="ADAL" clId="{E54F2CB9-0A2E-41DF-823A-67A300B14B2C}" dt="2022-05-16T10:21:17.323" v="426" actId="1076"/>
        <pc:sldMkLst>
          <pc:docMk/>
          <pc:sldMk cId="535157033" sldId="261"/>
        </pc:sldMkLst>
        <pc:spChg chg="mod">
          <ac:chgData name="Mathias Ørnstrup Hvidberg" userId="95005e0a-d1c2-49a3-9a36-2d5f04c54674" providerId="ADAL" clId="{E54F2CB9-0A2E-41DF-823A-67A300B14B2C}" dt="2022-05-16T10:10:57.592" v="244" actId="20577"/>
          <ac:spMkLst>
            <pc:docMk/>
            <pc:sldMk cId="535157033" sldId="261"/>
            <ac:spMk id="2" creationId="{CC7C7DA3-D8F0-43C5-935A-F29FB1C816C3}"/>
          </ac:spMkLst>
        </pc:spChg>
        <pc:picChg chg="add mod">
          <ac:chgData name="Mathias Ørnstrup Hvidberg" userId="95005e0a-d1c2-49a3-9a36-2d5f04c54674" providerId="ADAL" clId="{E54F2CB9-0A2E-41DF-823A-67A300B14B2C}" dt="2022-05-16T10:20:46.778" v="412" actId="1076"/>
          <ac:picMkLst>
            <pc:docMk/>
            <pc:sldMk cId="535157033" sldId="261"/>
            <ac:picMk id="3" creationId="{7D26DD32-E4F8-4611-8467-C07D7BEA7857}"/>
          </ac:picMkLst>
        </pc:picChg>
        <pc:picChg chg="add mod">
          <ac:chgData name="Mathias Ørnstrup Hvidberg" userId="95005e0a-d1c2-49a3-9a36-2d5f04c54674" providerId="ADAL" clId="{E54F2CB9-0A2E-41DF-823A-67A300B14B2C}" dt="2022-05-16T10:21:17.323" v="426" actId="1076"/>
          <ac:picMkLst>
            <pc:docMk/>
            <pc:sldMk cId="535157033" sldId="261"/>
            <ac:picMk id="5" creationId="{BBFF08D2-73A8-4203-9748-17D99CFC6378}"/>
          </ac:picMkLst>
        </pc:picChg>
        <pc:picChg chg="add mod">
          <ac:chgData name="Mathias Ørnstrup Hvidberg" userId="95005e0a-d1c2-49a3-9a36-2d5f04c54674" providerId="ADAL" clId="{E54F2CB9-0A2E-41DF-823A-67A300B14B2C}" dt="2022-05-16T10:21:15.152" v="425" actId="1076"/>
          <ac:picMkLst>
            <pc:docMk/>
            <pc:sldMk cId="535157033" sldId="261"/>
            <ac:picMk id="7" creationId="{0212AEB9-EB9B-498A-BFA9-94F7DE01075A}"/>
          </ac:picMkLst>
        </pc:picChg>
      </pc:sldChg>
      <pc:sldChg chg="addSp delSp modSp new mod">
        <pc:chgData name="Mathias Ørnstrup Hvidberg" userId="95005e0a-d1c2-49a3-9a36-2d5f04c54674" providerId="ADAL" clId="{E54F2CB9-0A2E-41DF-823A-67A300B14B2C}" dt="2022-05-17T06:15:48.657" v="684" actId="688"/>
        <pc:sldMkLst>
          <pc:docMk/>
          <pc:sldMk cId="1151713601" sldId="262"/>
        </pc:sldMkLst>
        <pc:spChg chg="mod">
          <ac:chgData name="Mathias Ørnstrup Hvidberg" userId="95005e0a-d1c2-49a3-9a36-2d5f04c54674" providerId="ADAL" clId="{E54F2CB9-0A2E-41DF-823A-67A300B14B2C}" dt="2022-05-16T10:16:04.290" v="310"/>
          <ac:spMkLst>
            <pc:docMk/>
            <pc:sldMk cId="1151713601" sldId="262"/>
            <ac:spMk id="2" creationId="{46A0C76F-A073-46C6-89BA-F12D3D7DE39A}"/>
          </ac:spMkLst>
        </pc:spChg>
        <pc:spChg chg="add mod">
          <ac:chgData name="Mathias Ørnstrup Hvidberg" userId="95005e0a-d1c2-49a3-9a36-2d5f04c54674" providerId="ADAL" clId="{E54F2CB9-0A2E-41DF-823A-67A300B14B2C}" dt="2022-05-16T10:17:15.065" v="339" actId="20577"/>
          <ac:spMkLst>
            <pc:docMk/>
            <pc:sldMk cId="1151713601" sldId="262"/>
            <ac:spMk id="3" creationId="{81497582-51E5-48CF-9039-6885A9A4A860}"/>
          </ac:spMkLst>
        </pc:spChg>
        <pc:spChg chg="add mod">
          <ac:chgData name="Mathias Ørnstrup Hvidberg" userId="95005e0a-d1c2-49a3-9a36-2d5f04c54674" providerId="ADAL" clId="{E54F2CB9-0A2E-41DF-823A-67A300B14B2C}" dt="2022-05-16T10:17:05.711" v="336" actId="20577"/>
          <ac:spMkLst>
            <pc:docMk/>
            <pc:sldMk cId="1151713601" sldId="262"/>
            <ac:spMk id="4" creationId="{74290AE1-5A8F-4576-8CF6-B8BA71FE89B0}"/>
          </ac:spMkLst>
        </pc:spChg>
        <pc:spChg chg="add del mod">
          <ac:chgData name="Mathias Ørnstrup Hvidberg" userId="95005e0a-d1c2-49a3-9a36-2d5f04c54674" providerId="ADAL" clId="{E54F2CB9-0A2E-41DF-823A-67A300B14B2C}" dt="2022-05-16T10:16:47.063" v="318"/>
          <ac:spMkLst>
            <pc:docMk/>
            <pc:sldMk cId="1151713601" sldId="262"/>
            <ac:spMk id="5" creationId="{CEBFA0DD-2DDB-4CA8-A343-D2E4196F98B8}"/>
          </ac:spMkLst>
        </pc:spChg>
        <pc:picChg chg="add mod">
          <ac:chgData name="Mathias Ørnstrup Hvidberg" userId="95005e0a-d1c2-49a3-9a36-2d5f04c54674" providerId="ADAL" clId="{E54F2CB9-0A2E-41DF-823A-67A300B14B2C}" dt="2022-05-17T06:15:48.657" v="684" actId="688"/>
          <ac:picMkLst>
            <pc:docMk/>
            <pc:sldMk cId="1151713601" sldId="262"/>
            <ac:picMk id="6" creationId="{AE4F6323-600B-406F-AE3D-F55A5468E3D5}"/>
          </ac:picMkLst>
        </pc:picChg>
      </pc:sldChg>
      <pc:sldChg chg="addSp delSp modSp new mod ord">
        <pc:chgData name="Mathias Ørnstrup Hvidberg" userId="95005e0a-d1c2-49a3-9a36-2d5f04c54674" providerId="ADAL" clId="{E54F2CB9-0A2E-41DF-823A-67A300B14B2C}" dt="2022-05-17T06:46:07.417" v="705" actId="1076"/>
        <pc:sldMkLst>
          <pc:docMk/>
          <pc:sldMk cId="436617101" sldId="263"/>
        </pc:sldMkLst>
        <pc:spChg chg="mod">
          <ac:chgData name="Mathias Ørnstrup Hvidberg" userId="95005e0a-d1c2-49a3-9a36-2d5f04c54674" providerId="ADAL" clId="{E54F2CB9-0A2E-41DF-823A-67A300B14B2C}" dt="2022-05-16T10:17:51.835" v="376" actId="20577"/>
          <ac:spMkLst>
            <pc:docMk/>
            <pc:sldMk cId="436617101" sldId="263"/>
            <ac:spMk id="2" creationId="{EB7131E6-A77B-4628-AD31-B7BCE35AA3CB}"/>
          </ac:spMkLst>
        </pc:spChg>
        <pc:spChg chg="add del mod">
          <ac:chgData name="Mathias Ørnstrup Hvidberg" userId="95005e0a-d1c2-49a3-9a36-2d5f04c54674" providerId="ADAL" clId="{E54F2CB9-0A2E-41DF-823A-67A300B14B2C}" dt="2022-05-16T12:51:52.439" v="563" actId="478"/>
          <ac:spMkLst>
            <pc:docMk/>
            <pc:sldMk cId="436617101" sldId="263"/>
            <ac:spMk id="7" creationId="{AE4A5CDE-490E-480F-9640-5CE5D62A448A}"/>
          </ac:spMkLst>
        </pc:spChg>
        <pc:graphicFrameChg chg="add mod">
          <ac:chgData name="Mathias Ørnstrup Hvidberg" userId="95005e0a-d1c2-49a3-9a36-2d5f04c54674" providerId="ADAL" clId="{E54F2CB9-0A2E-41DF-823A-67A300B14B2C}" dt="2022-05-17T06:46:07.417" v="705" actId="1076"/>
          <ac:graphicFrameMkLst>
            <pc:docMk/>
            <pc:sldMk cId="436617101" sldId="263"/>
            <ac:graphicFrameMk id="3" creationId="{13D8ABA5-5C98-434B-A260-839713486E74}"/>
          </ac:graphicFrameMkLst>
        </pc:graphicFrameChg>
        <pc:graphicFrameChg chg="add mod modGraphic">
          <ac:chgData name="Mathias Ørnstrup Hvidberg" userId="95005e0a-d1c2-49a3-9a36-2d5f04c54674" providerId="ADAL" clId="{E54F2CB9-0A2E-41DF-823A-67A300B14B2C}" dt="2022-05-16T12:47:20.016" v="521" actId="1076"/>
          <ac:graphicFrameMkLst>
            <pc:docMk/>
            <pc:sldMk cId="436617101" sldId="263"/>
            <ac:graphicFrameMk id="4" creationId="{FCF01C9E-13C6-4B14-A552-C03591603E3F}"/>
          </ac:graphicFrameMkLst>
        </pc:graphicFrameChg>
        <pc:graphicFrameChg chg="add mod modGraphic">
          <ac:chgData name="Mathias Ørnstrup Hvidberg" userId="95005e0a-d1c2-49a3-9a36-2d5f04c54674" providerId="ADAL" clId="{E54F2CB9-0A2E-41DF-823A-67A300B14B2C}" dt="2022-05-16T12:52:59.460" v="577" actId="2161"/>
          <ac:graphicFrameMkLst>
            <pc:docMk/>
            <pc:sldMk cId="436617101" sldId="263"/>
            <ac:graphicFrameMk id="5" creationId="{564409C1-95EE-4BB9-A08B-45249628C105}"/>
          </ac:graphicFrameMkLst>
        </pc:graphicFrameChg>
        <pc:graphicFrameChg chg="add mod ord modGraphic">
          <ac:chgData name="Mathias Ørnstrup Hvidberg" userId="95005e0a-d1c2-49a3-9a36-2d5f04c54674" providerId="ADAL" clId="{E54F2CB9-0A2E-41DF-823A-67A300B14B2C}" dt="2022-05-16T12:54:14.262" v="597" actId="207"/>
          <ac:graphicFrameMkLst>
            <pc:docMk/>
            <pc:sldMk cId="436617101" sldId="263"/>
            <ac:graphicFrameMk id="8" creationId="{21333645-942A-4D8A-A28F-FF49EADE30DD}"/>
          </ac:graphicFrameMkLst>
        </pc:graphicFrameChg>
        <pc:picChg chg="add del mod">
          <ac:chgData name="Mathias Ørnstrup Hvidberg" userId="95005e0a-d1c2-49a3-9a36-2d5f04c54674" providerId="ADAL" clId="{E54F2CB9-0A2E-41DF-823A-67A300B14B2C}" dt="2022-05-16T10:19:05.540" v="392" actId="21"/>
          <ac:picMkLst>
            <pc:docMk/>
            <pc:sldMk cId="436617101" sldId="263"/>
            <ac:picMk id="3" creationId="{E2AD96E7-57A4-4113-B443-CF7FC660E6E9}"/>
          </ac:picMkLst>
        </pc:picChg>
      </pc:sldChg>
      <pc:sldChg chg="addSp delSp modSp add mod">
        <pc:chgData name="Mathias Ørnstrup Hvidberg" userId="95005e0a-d1c2-49a3-9a36-2d5f04c54674" providerId="ADAL" clId="{E54F2CB9-0A2E-41DF-823A-67A300B14B2C}" dt="2022-05-16T12:56:30.705" v="621" actId="1076"/>
        <pc:sldMkLst>
          <pc:docMk/>
          <pc:sldMk cId="2105959421" sldId="264"/>
        </pc:sldMkLst>
        <pc:graphicFrameChg chg="add del mod">
          <ac:chgData name="Mathias Ørnstrup Hvidberg" userId="95005e0a-d1c2-49a3-9a36-2d5f04c54674" providerId="ADAL" clId="{E54F2CB9-0A2E-41DF-823A-67A300B14B2C}" dt="2022-05-16T10:25:53.392" v="450"/>
          <ac:graphicFrameMkLst>
            <pc:docMk/>
            <pc:sldMk cId="2105959421" sldId="264"/>
            <ac:graphicFrameMk id="6" creationId="{832C0518-73E6-4414-91DC-5577653D013C}"/>
          </ac:graphicFrameMkLst>
        </pc:graphicFrameChg>
        <pc:graphicFrameChg chg="add mod modGraphic">
          <ac:chgData name="Mathias Ørnstrup Hvidberg" userId="95005e0a-d1c2-49a3-9a36-2d5f04c54674" providerId="ADAL" clId="{E54F2CB9-0A2E-41DF-823A-67A300B14B2C}" dt="2022-05-16T12:56:23.391" v="616" actId="1076"/>
          <ac:graphicFrameMkLst>
            <pc:docMk/>
            <pc:sldMk cId="2105959421" sldId="264"/>
            <ac:graphicFrameMk id="7" creationId="{FF2DB3B7-CC5E-492C-BA2F-3A9A12D5261B}"/>
          </ac:graphicFrameMkLst>
        </pc:graphicFrameChg>
        <pc:picChg chg="del">
          <ac:chgData name="Mathias Ørnstrup Hvidberg" userId="95005e0a-d1c2-49a3-9a36-2d5f04c54674" providerId="ADAL" clId="{E54F2CB9-0A2E-41DF-823A-67A300B14B2C}" dt="2022-05-16T10:18:43.277" v="385" actId="478"/>
          <ac:picMkLst>
            <pc:docMk/>
            <pc:sldMk cId="2105959421" sldId="264"/>
            <ac:picMk id="3" creationId="{B8E73629-1391-418B-A8BD-2D4C699CEE0C}"/>
          </ac:picMkLst>
        </pc:picChg>
        <pc:picChg chg="del">
          <ac:chgData name="Mathias Ørnstrup Hvidberg" userId="95005e0a-d1c2-49a3-9a36-2d5f04c54674" providerId="ADAL" clId="{E54F2CB9-0A2E-41DF-823A-67A300B14B2C}" dt="2022-05-16T10:18:43.865" v="386" actId="478"/>
          <ac:picMkLst>
            <pc:docMk/>
            <pc:sldMk cId="2105959421" sldId="264"/>
            <ac:picMk id="4" creationId="{0A42EE91-66BE-4842-9AD1-AA6629D477FB}"/>
          </ac:picMkLst>
        </pc:picChg>
        <pc:picChg chg="add mod">
          <ac:chgData name="Mathias Ørnstrup Hvidberg" userId="95005e0a-d1c2-49a3-9a36-2d5f04c54674" providerId="ADAL" clId="{E54F2CB9-0A2E-41DF-823A-67A300B14B2C}" dt="2022-05-16T12:56:30.705" v="621" actId="1076"/>
          <ac:picMkLst>
            <pc:docMk/>
            <pc:sldMk cId="2105959421" sldId="264"/>
            <ac:picMk id="5" creationId="{CB178B27-D7DD-4D28-AA26-F9A194EF8DA8}"/>
          </ac:picMkLst>
        </pc:picChg>
        <pc:picChg chg="add mod">
          <ac:chgData name="Mathias Ørnstrup Hvidberg" userId="95005e0a-d1c2-49a3-9a36-2d5f04c54674" providerId="ADAL" clId="{E54F2CB9-0A2E-41DF-823A-67A300B14B2C}" dt="2022-05-16T12:56:29.086" v="620" actId="1076"/>
          <ac:picMkLst>
            <pc:docMk/>
            <pc:sldMk cId="2105959421" sldId="264"/>
            <ac:picMk id="8" creationId="{4765DD48-EA67-4894-B65A-98DA37D2B873}"/>
          </ac:picMkLst>
        </pc:picChg>
      </pc:sldChg>
      <pc:sldChg chg="addSp delSp modSp add mod">
        <pc:chgData name="Mathias Ørnstrup Hvidberg" userId="95005e0a-d1c2-49a3-9a36-2d5f04c54674" providerId="ADAL" clId="{E54F2CB9-0A2E-41DF-823A-67A300B14B2C}" dt="2022-05-16T10:25:02.581" v="447" actId="1076"/>
        <pc:sldMkLst>
          <pc:docMk/>
          <pc:sldMk cId="3492995348" sldId="265"/>
        </pc:sldMkLst>
        <pc:picChg chg="del">
          <ac:chgData name="Mathias Ørnstrup Hvidberg" userId="95005e0a-d1c2-49a3-9a36-2d5f04c54674" providerId="ADAL" clId="{E54F2CB9-0A2E-41DF-823A-67A300B14B2C}" dt="2022-05-16T10:22:03.955" v="428" actId="478"/>
          <ac:picMkLst>
            <pc:docMk/>
            <pc:sldMk cId="3492995348" sldId="265"/>
            <ac:picMk id="5" creationId="{BBFF08D2-73A8-4203-9748-17D99CFC6378}"/>
          </ac:picMkLst>
        </pc:picChg>
        <pc:picChg chg="add mod">
          <ac:chgData name="Mathias Ørnstrup Hvidberg" userId="95005e0a-d1c2-49a3-9a36-2d5f04c54674" providerId="ADAL" clId="{E54F2CB9-0A2E-41DF-823A-67A300B14B2C}" dt="2022-05-16T10:24:51.350" v="444" actId="1076"/>
          <ac:picMkLst>
            <pc:docMk/>
            <pc:sldMk cId="3492995348" sldId="265"/>
            <ac:picMk id="6" creationId="{4F4F2A6D-E053-4ABC-906A-355AEBEFED59}"/>
          </ac:picMkLst>
        </pc:picChg>
        <pc:picChg chg="del">
          <ac:chgData name="Mathias Ørnstrup Hvidberg" userId="95005e0a-d1c2-49a3-9a36-2d5f04c54674" providerId="ADAL" clId="{E54F2CB9-0A2E-41DF-823A-67A300B14B2C}" dt="2022-05-16T10:22:05.066" v="429" actId="478"/>
          <ac:picMkLst>
            <pc:docMk/>
            <pc:sldMk cId="3492995348" sldId="265"/>
            <ac:picMk id="7" creationId="{0212AEB9-EB9B-498A-BFA9-94F7DE01075A}"/>
          </ac:picMkLst>
        </pc:picChg>
        <pc:picChg chg="add mod">
          <ac:chgData name="Mathias Ørnstrup Hvidberg" userId="95005e0a-d1c2-49a3-9a36-2d5f04c54674" providerId="ADAL" clId="{E54F2CB9-0A2E-41DF-823A-67A300B14B2C}" dt="2022-05-16T10:25:02.581" v="447" actId="1076"/>
          <ac:picMkLst>
            <pc:docMk/>
            <pc:sldMk cId="3492995348" sldId="265"/>
            <ac:picMk id="9" creationId="{CC0A25F9-BA8B-4F9E-BF33-049465F9955F}"/>
          </ac:picMkLst>
        </pc:picChg>
      </pc:sldChg>
      <pc:sldChg chg="addSp modSp new mod ord">
        <pc:chgData name="Mathias Ørnstrup Hvidberg" userId="95005e0a-d1c2-49a3-9a36-2d5f04c54674" providerId="ADAL" clId="{E54F2CB9-0A2E-41DF-823A-67A300B14B2C}" dt="2022-05-17T06:17:13.413" v="688" actId="1076"/>
        <pc:sldMkLst>
          <pc:docMk/>
          <pc:sldMk cId="873811484" sldId="267"/>
        </pc:sldMkLst>
        <pc:spChg chg="mod">
          <ac:chgData name="Mathias Ørnstrup Hvidberg" userId="95005e0a-d1c2-49a3-9a36-2d5f04c54674" providerId="ADAL" clId="{E54F2CB9-0A2E-41DF-823A-67A300B14B2C}" dt="2022-05-16T12:59:20.554" v="658" actId="20577"/>
          <ac:spMkLst>
            <pc:docMk/>
            <pc:sldMk cId="873811484" sldId="267"/>
            <ac:spMk id="2" creationId="{B06FAB24-F475-4B91-8EED-8D62649D82BD}"/>
          </ac:spMkLst>
        </pc:spChg>
        <pc:picChg chg="add mod">
          <ac:chgData name="Mathias Ørnstrup Hvidberg" userId="95005e0a-d1c2-49a3-9a36-2d5f04c54674" providerId="ADAL" clId="{E54F2CB9-0A2E-41DF-823A-67A300B14B2C}" dt="2022-05-17T06:17:13.413" v="688" actId="1076"/>
          <ac:picMkLst>
            <pc:docMk/>
            <pc:sldMk cId="873811484" sldId="267"/>
            <ac:picMk id="4" creationId="{230B75A1-33AE-444D-9E32-C8DFB116712C}"/>
          </ac:picMkLst>
        </pc:picChg>
      </pc:sldChg>
      <pc:sldChg chg="ord">
        <pc:chgData name="Mathias Ørnstrup Hvidberg" userId="95005e0a-d1c2-49a3-9a36-2d5f04c54674" providerId="ADAL" clId="{E54F2CB9-0A2E-41DF-823A-67A300B14B2C}" dt="2022-05-17T06:17:06.494" v="687"/>
        <pc:sldMkLst>
          <pc:docMk/>
          <pc:sldMk cId="63277925" sldId="269"/>
        </pc:sldMkLst>
      </pc:sldChg>
      <pc:sldChg chg="addSp delSp modSp add mod ord">
        <pc:chgData name="Mathias Ørnstrup Hvidberg" userId="95005e0a-d1c2-49a3-9a36-2d5f04c54674" providerId="ADAL" clId="{E54F2CB9-0A2E-41DF-823A-67A300B14B2C}" dt="2022-05-17T06:35:05.038" v="703" actId="1076"/>
        <pc:sldMkLst>
          <pc:docMk/>
          <pc:sldMk cId="3584458482" sldId="270"/>
        </pc:sldMkLst>
        <pc:graphicFrameChg chg="del">
          <ac:chgData name="Mathias Ørnstrup Hvidberg" userId="95005e0a-d1c2-49a3-9a36-2d5f04c54674" providerId="ADAL" clId="{E54F2CB9-0A2E-41DF-823A-67A300B14B2C}" dt="2022-05-16T16:37:52.552" v="669" actId="478"/>
          <ac:graphicFrameMkLst>
            <pc:docMk/>
            <pc:sldMk cId="3584458482" sldId="270"/>
            <ac:graphicFrameMk id="4" creationId="{FCF01C9E-13C6-4B14-A552-C03591603E3F}"/>
          </ac:graphicFrameMkLst>
        </pc:graphicFrameChg>
        <pc:graphicFrameChg chg="del">
          <ac:chgData name="Mathias Ørnstrup Hvidberg" userId="95005e0a-d1c2-49a3-9a36-2d5f04c54674" providerId="ADAL" clId="{E54F2CB9-0A2E-41DF-823A-67A300B14B2C}" dt="2022-05-16T16:37:52.552" v="669" actId="478"/>
          <ac:graphicFrameMkLst>
            <pc:docMk/>
            <pc:sldMk cId="3584458482" sldId="270"/>
            <ac:graphicFrameMk id="5" creationId="{564409C1-95EE-4BB9-A08B-45249628C105}"/>
          </ac:graphicFrameMkLst>
        </pc:graphicFrameChg>
        <pc:graphicFrameChg chg="del">
          <ac:chgData name="Mathias Ørnstrup Hvidberg" userId="95005e0a-d1c2-49a3-9a36-2d5f04c54674" providerId="ADAL" clId="{E54F2CB9-0A2E-41DF-823A-67A300B14B2C}" dt="2022-05-16T16:37:52.552" v="669" actId="478"/>
          <ac:graphicFrameMkLst>
            <pc:docMk/>
            <pc:sldMk cId="3584458482" sldId="270"/>
            <ac:graphicFrameMk id="8" creationId="{21333645-942A-4D8A-A28F-FF49EADE30DD}"/>
          </ac:graphicFrameMkLst>
        </pc:graphicFrameChg>
        <pc:picChg chg="add mod">
          <ac:chgData name="Mathias Ørnstrup Hvidberg" userId="95005e0a-d1c2-49a3-9a36-2d5f04c54674" providerId="ADAL" clId="{E54F2CB9-0A2E-41DF-823A-67A300B14B2C}" dt="2022-05-17T06:35:05.038" v="703" actId="1076"/>
          <ac:picMkLst>
            <pc:docMk/>
            <pc:sldMk cId="3584458482" sldId="270"/>
            <ac:picMk id="6" creationId="{54803D52-B762-42E4-8A32-76C6376D0315}"/>
          </ac:picMkLst>
        </pc:picChg>
      </pc:sldChg>
      <pc:sldChg chg="addSp delSp modSp new mod">
        <pc:chgData name="Mathias Ørnstrup Hvidberg" userId="95005e0a-d1c2-49a3-9a36-2d5f04c54674" providerId="ADAL" clId="{E54F2CB9-0A2E-41DF-823A-67A300B14B2C}" dt="2022-05-17T06:34:44.454" v="701" actId="1076"/>
        <pc:sldMkLst>
          <pc:docMk/>
          <pc:sldMk cId="2600454448" sldId="272"/>
        </pc:sldMkLst>
        <pc:spChg chg="del">
          <ac:chgData name="Mathias Ørnstrup Hvidberg" userId="95005e0a-d1c2-49a3-9a36-2d5f04c54674" providerId="ADAL" clId="{E54F2CB9-0A2E-41DF-823A-67A300B14B2C}" dt="2022-05-17T06:30:06.754" v="696" actId="478"/>
          <ac:spMkLst>
            <pc:docMk/>
            <pc:sldMk cId="2600454448" sldId="272"/>
            <ac:spMk id="2" creationId="{03797BC2-E448-4F9A-BFF3-9A3B0057C9B5}"/>
          </ac:spMkLst>
        </pc:spChg>
        <pc:spChg chg="add mod">
          <ac:chgData name="Mathias Ørnstrup Hvidberg" userId="95005e0a-d1c2-49a3-9a36-2d5f04c54674" providerId="ADAL" clId="{E54F2CB9-0A2E-41DF-823A-67A300B14B2C}" dt="2022-05-17T06:30:19.032" v="699"/>
          <ac:spMkLst>
            <pc:docMk/>
            <pc:sldMk cId="2600454448" sldId="272"/>
            <ac:spMk id="5" creationId="{7648FC45-C771-4224-AFAA-4CA9A5B97564}"/>
          </ac:spMkLst>
        </pc:spChg>
        <pc:picChg chg="add mod">
          <ac:chgData name="Mathias Ørnstrup Hvidberg" userId="95005e0a-d1c2-49a3-9a36-2d5f04c54674" providerId="ADAL" clId="{E54F2CB9-0A2E-41DF-823A-67A300B14B2C}" dt="2022-05-17T06:34:44.454" v="701" actId="1076"/>
          <ac:picMkLst>
            <pc:docMk/>
            <pc:sldMk cId="2600454448" sldId="272"/>
            <ac:picMk id="4" creationId="{316972A8-32F4-4245-8B3B-F40321936053}"/>
          </ac:picMkLst>
        </pc:picChg>
      </pc:sldChg>
      <pc:sldChg chg="add del">
        <pc:chgData name="Mathias Ørnstrup Hvidberg" userId="95005e0a-d1c2-49a3-9a36-2d5f04c54674" providerId="ADAL" clId="{E54F2CB9-0A2E-41DF-823A-67A300B14B2C}" dt="2022-05-17T06:29:44.036" v="693"/>
        <pc:sldMkLst>
          <pc:docMk/>
          <pc:sldMk cId="3514926618" sldId="273"/>
        </pc:sldMkLst>
      </pc:sldChg>
      <pc:sldChg chg="add del">
        <pc:chgData name="Mathias Ørnstrup Hvidberg" userId="95005e0a-d1c2-49a3-9a36-2d5f04c54674" providerId="ADAL" clId="{E54F2CB9-0A2E-41DF-823A-67A300B14B2C}" dt="2022-05-17T06:29:40.905" v="691"/>
        <pc:sldMkLst>
          <pc:docMk/>
          <pc:sldMk cId="3911267482" sldId="273"/>
        </pc:sldMkLst>
      </pc:sldChg>
      <pc:sldMasterChg chg="addSldLayout">
        <pc:chgData name="Mathias Ørnstrup Hvidberg" userId="95005e0a-d1c2-49a3-9a36-2d5f04c54674" providerId="ADAL" clId="{E54F2CB9-0A2E-41DF-823A-67A300B14B2C}" dt="2022-05-16T10:04:45.935" v="0" actId="680"/>
        <pc:sldMasterMkLst>
          <pc:docMk/>
          <pc:sldMasterMk cId="3124110205" sldId="2147483648"/>
        </pc:sldMasterMkLst>
        <pc:sldLayoutChg chg="add">
          <pc:chgData name="Mathias Ørnstrup Hvidberg" userId="95005e0a-d1c2-49a3-9a36-2d5f04c54674" providerId="ADAL" clId="{E54F2CB9-0A2E-41DF-823A-67A300B14B2C}" dt="2022-05-16T10:04:45.935" v="0" actId="680"/>
          <pc:sldLayoutMkLst>
            <pc:docMk/>
            <pc:sldMasterMk cId="3124110205" sldId="2147483648"/>
            <pc:sldLayoutMk cId="957647225" sldId="2147483649"/>
          </pc:sldLayoutMkLst>
        </pc:sldLayoutChg>
      </pc:sldMasterChg>
    </pc:docChg>
  </pc:docChgLst>
  <pc:docChgLst>
    <pc:chgData name="Jakob Saugbjerg Lange" userId="14562e0f-f819-4390-9ba7-9ffe6b9a96da" providerId="ADAL" clId="{0A34A11E-CEEB-48E2-8D74-BEA836BFCF4F}"/>
    <pc:docChg chg="addSld modSld sldOrd modSection">
      <pc:chgData name="Jakob Saugbjerg Lange" userId="14562e0f-f819-4390-9ba7-9ffe6b9a96da" providerId="ADAL" clId="{0A34A11E-CEEB-48E2-8D74-BEA836BFCF4F}" dt="2022-05-17T06:01:21.185" v="8"/>
      <pc:docMkLst>
        <pc:docMk/>
      </pc:docMkLst>
      <pc:sldChg chg="ord">
        <pc:chgData name="Jakob Saugbjerg Lange" userId="14562e0f-f819-4390-9ba7-9ffe6b9a96da" providerId="ADAL" clId="{0A34A11E-CEEB-48E2-8D74-BEA836BFCF4F}" dt="2022-05-17T06:01:21.185" v="8"/>
        <pc:sldMkLst>
          <pc:docMk/>
          <pc:sldMk cId="873811484" sldId="267"/>
        </pc:sldMkLst>
      </pc:sldChg>
      <pc:sldChg chg="addSp modSp new mod">
        <pc:chgData name="Jakob Saugbjerg Lange" userId="14562e0f-f819-4390-9ba7-9ffe6b9a96da" providerId="ADAL" clId="{0A34A11E-CEEB-48E2-8D74-BEA836BFCF4F}" dt="2022-05-17T06:00:54.775" v="6"/>
        <pc:sldMkLst>
          <pc:docMk/>
          <pc:sldMk cId="2633958167" sldId="271"/>
        </pc:sldMkLst>
        <pc:spChg chg="mod">
          <ac:chgData name="Jakob Saugbjerg Lange" userId="14562e0f-f819-4390-9ba7-9ffe6b9a96da" providerId="ADAL" clId="{0A34A11E-CEEB-48E2-8D74-BEA836BFCF4F}" dt="2022-05-17T06:00:54.775" v="6"/>
          <ac:spMkLst>
            <pc:docMk/>
            <pc:sldMk cId="2633958167" sldId="271"/>
            <ac:spMk id="2" creationId="{FC7C5993-E71F-431F-907D-3971E4A9A03F}"/>
          </ac:spMkLst>
        </pc:spChg>
        <pc:picChg chg="add mod">
          <ac:chgData name="Jakob Saugbjerg Lange" userId="14562e0f-f819-4390-9ba7-9ffe6b9a96da" providerId="ADAL" clId="{0A34A11E-CEEB-48E2-8D74-BEA836BFCF4F}" dt="2022-05-17T06:00:49.937" v="5" actId="1076"/>
          <ac:picMkLst>
            <pc:docMk/>
            <pc:sldMk cId="2633958167" sldId="271"/>
            <ac:picMk id="4" creationId="{3C775268-8EF1-4B22-92FB-043B73A19639}"/>
          </ac:picMkLst>
        </pc:picChg>
      </pc:sldChg>
    </pc:docChg>
  </pc:docChgLst>
  <pc:docChgLst>
    <pc:chgData name="Mathias Ørnstrup Hvidberg" userId="95005e0a-d1c2-49a3-9a36-2d5f04c54674" providerId="ADAL" clId="{D9FEBF06-C9F6-47A9-B018-8E42A1630CFC}"/>
    <pc:docChg chg="undo custSel addSld modSld sldOrd modSection">
      <pc:chgData name="Mathias Ørnstrup Hvidberg" userId="95005e0a-d1c2-49a3-9a36-2d5f04c54674" providerId="ADAL" clId="{D9FEBF06-C9F6-47A9-B018-8E42A1630CFC}" dt="2022-06-06T10:41:08.939" v="1488" actId="1076"/>
      <pc:docMkLst>
        <pc:docMk/>
      </pc:docMkLst>
      <pc:sldChg chg="modSp mod">
        <pc:chgData name="Mathias Ørnstrup Hvidberg" userId="95005e0a-d1c2-49a3-9a36-2d5f04c54674" providerId="ADAL" clId="{D9FEBF06-C9F6-47A9-B018-8E42A1630CFC}" dt="2022-06-06T10:16:02.388" v="844" actId="1076"/>
        <pc:sldMkLst>
          <pc:docMk/>
          <pc:sldMk cId="2614446849" sldId="260"/>
        </pc:sldMkLst>
        <pc:picChg chg="mod">
          <ac:chgData name="Mathias Ørnstrup Hvidberg" userId="95005e0a-d1c2-49a3-9a36-2d5f04c54674" providerId="ADAL" clId="{D9FEBF06-C9F6-47A9-B018-8E42A1630CFC}" dt="2022-06-06T08:10:27.243" v="7" actId="1076"/>
          <ac:picMkLst>
            <pc:docMk/>
            <pc:sldMk cId="2614446849" sldId="260"/>
            <ac:picMk id="3" creationId="{B8E73629-1391-418B-A8BD-2D4C699CEE0C}"/>
          </ac:picMkLst>
        </pc:picChg>
        <pc:picChg chg="mod">
          <ac:chgData name="Mathias Ørnstrup Hvidberg" userId="95005e0a-d1c2-49a3-9a36-2d5f04c54674" providerId="ADAL" clId="{D9FEBF06-C9F6-47A9-B018-8E42A1630CFC}" dt="2022-06-06T08:10:12.084" v="2" actId="1076"/>
          <ac:picMkLst>
            <pc:docMk/>
            <pc:sldMk cId="2614446849" sldId="260"/>
            <ac:picMk id="4" creationId="{0A42EE91-66BE-4842-9AD1-AA6629D477FB}"/>
          </ac:picMkLst>
        </pc:picChg>
        <pc:picChg chg="mod">
          <ac:chgData name="Mathias Ørnstrup Hvidberg" userId="95005e0a-d1c2-49a3-9a36-2d5f04c54674" providerId="ADAL" clId="{D9FEBF06-C9F6-47A9-B018-8E42A1630CFC}" dt="2022-06-06T10:15:57.887" v="842" actId="1076"/>
          <ac:picMkLst>
            <pc:docMk/>
            <pc:sldMk cId="2614446849" sldId="260"/>
            <ac:picMk id="5" creationId="{C85DFBCC-EE88-421E-AC3C-CAE7269B8C8C}"/>
          </ac:picMkLst>
        </pc:picChg>
        <pc:picChg chg="mod">
          <ac:chgData name="Mathias Ørnstrup Hvidberg" userId="95005e0a-d1c2-49a3-9a36-2d5f04c54674" providerId="ADAL" clId="{D9FEBF06-C9F6-47A9-B018-8E42A1630CFC}" dt="2022-06-06T10:16:02.388" v="844" actId="1076"/>
          <ac:picMkLst>
            <pc:docMk/>
            <pc:sldMk cId="2614446849" sldId="260"/>
            <ac:picMk id="6" creationId="{87020EE4-E0C3-4219-9EBE-ADE232D378CD}"/>
          </ac:picMkLst>
        </pc:picChg>
      </pc:sldChg>
      <pc:sldChg chg="modSp mod">
        <pc:chgData name="Mathias Ørnstrup Hvidberg" userId="95005e0a-d1c2-49a3-9a36-2d5f04c54674" providerId="ADAL" clId="{D9FEBF06-C9F6-47A9-B018-8E42A1630CFC}" dt="2022-06-06T10:38:52.362" v="1208" actId="20577"/>
        <pc:sldMkLst>
          <pc:docMk/>
          <pc:sldMk cId="535157033" sldId="261"/>
        </pc:sldMkLst>
        <pc:spChg chg="mod">
          <ac:chgData name="Mathias Ørnstrup Hvidberg" userId="95005e0a-d1c2-49a3-9a36-2d5f04c54674" providerId="ADAL" clId="{D9FEBF06-C9F6-47A9-B018-8E42A1630CFC}" dt="2022-06-06T10:38:52.362" v="1208" actId="20577"/>
          <ac:spMkLst>
            <pc:docMk/>
            <pc:sldMk cId="535157033" sldId="261"/>
            <ac:spMk id="2" creationId="{CC7C7DA3-D8F0-43C5-935A-F29FB1C816C3}"/>
          </ac:spMkLst>
        </pc:spChg>
      </pc:sldChg>
      <pc:sldChg chg="delSp mod">
        <pc:chgData name="Mathias Ørnstrup Hvidberg" userId="95005e0a-d1c2-49a3-9a36-2d5f04c54674" providerId="ADAL" clId="{D9FEBF06-C9F6-47A9-B018-8E42A1630CFC}" dt="2022-06-06T09:48:17.858" v="827" actId="478"/>
        <pc:sldMkLst>
          <pc:docMk/>
          <pc:sldMk cId="1151713601" sldId="262"/>
        </pc:sldMkLst>
        <pc:picChg chg="del">
          <ac:chgData name="Mathias Ørnstrup Hvidberg" userId="95005e0a-d1c2-49a3-9a36-2d5f04c54674" providerId="ADAL" clId="{D9FEBF06-C9F6-47A9-B018-8E42A1630CFC}" dt="2022-06-06T09:48:17.858" v="827" actId="478"/>
          <ac:picMkLst>
            <pc:docMk/>
            <pc:sldMk cId="1151713601" sldId="262"/>
            <ac:picMk id="6" creationId="{AE4F6323-600B-406F-AE3D-F55A5468E3D5}"/>
          </ac:picMkLst>
        </pc:picChg>
      </pc:sldChg>
      <pc:sldChg chg="addSp delSp modSp mod">
        <pc:chgData name="Mathias Ørnstrup Hvidberg" userId="95005e0a-d1c2-49a3-9a36-2d5f04c54674" providerId="ADAL" clId="{D9FEBF06-C9F6-47A9-B018-8E42A1630CFC}" dt="2022-06-06T10:26:44.763" v="980" actId="21"/>
        <pc:sldMkLst>
          <pc:docMk/>
          <pc:sldMk cId="436617101" sldId="263"/>
        </pc:sldMkLst>
        <pc:spChg chg="add del mod">
          <ac:chgData name="Mathias Ørnstrup Hvidberg" userId="95005e0a-d1c2-49a3-9a36-2d5f04c54674" providerId="ADAL" clId="{D9FEBF06-C9F6-47A9-B018-8E42A1630CFC}" dt="2022-06-06T10:26:44.763" v="980" actId="21"/>
          <ac:spMkLst>
            <pc:docMk/>
            <pc:sldMk cId="436617101" sldId="263"/>
            <ac:spMk id="7" creationId="{9C47D6F1-1306-4CD6-B676-09117A4BF170}"/>
          </ac:spMkLst>
        </pc:spChg>
        <pc:spChg chg="add mod">
          <ac:chgData name="Mathias Ørnstrup Hvidberg" userId="95005e0a-d1c2-49a3-9a36-2d5f04c54674" providerId="ADAL" clId="{D9FEBF06-C9F6-47A9-B018-8E42A1630CFC}" dt="2022-06-06T10:25:07.442" v="964" actId="1076"/>
          <ac:spMkLst>
            <pc:docMk/>
            <pc:sldMk cId="436617101" sldId="263"/>
            <ac:spMk id="9" creationId="{6E0C156F-A5F8-470D-9A96-A8888F820447}"/>
          </ac:spMkLst>
        </pc:spChg>
        <pc:graphicFrameChg chg="del modGraphic">
          <ac:chgData name="Mathias Ørnstrup Hvidberg" userId="95005e0a-d1c2-49a3-9a36-2d5f04c54674" providerId="ADAL" clId="{D9FEBF06-C9F6-47A9-B018-8E42A1630CFC}" dt="2022-06-06T10:24:19.467" v="957" actId="478"/>
          <ac:graphicFrameMkLst>
            <pc:docMk/>
            <pc:sldMk cId="436617101" sldId="263"/>
            <ac:graphicFrameMk id="3" creationId="{13D8ABA5-5C98-434B-A260-839713486E74}"/>
          </ac:graphicFrameMkLst>
        </pc:graphicFrameChg>
        <pc:graphicFrameChg chg="modGraphic">
          <ac:chgData name="Mathias Ørnstrup Hvidberg" userId="95005e0a-d1c2-49a3-9a36-2d5f04c54674" providerId="ADAL" clId="{D9FEBF06-C9F6-47A9-B018-8E42A1630CFC}" dt="2022-06-06T10:26:26.088" v="978" actId="20577"/>
          <ac:graphicFrameMkLst>
            <pc:docMk/>
            <pc:sldMk cId="436617101" sldId="263"/>
            <ac:graphicFrameMk id="5" creationId="{564409C1-95EE-4BB9-A08B-45249628C105}"/>
          </ac:graphicFrameMkLst>
        </pc:graphicFrameChg>
      </pc:sldChg>
      <pc:sldChg chg="addSp modSp mod ord modNotesTx">
        <pc:chgData name="Mathias Ørnstrup Hvidberg" userId="95005e0a-d1c2-49a3-9a36-2d5f04c54674" providerId="ADAL" clId="{D9FEBF06-C9F6-47A9-B018-8E42A1630CFC}" dt="2022-06-06T10:21:24.017" v="955" actId="1076"/>
        <pc:sldMkLst>
          <pc:docMk/>
          <pc:sldMk cId="2105959421" sldId="264"/>
        </pc:sldMkLst>
        <pc:spChg chg="add mod">
          <ac:chgData name="Mathias Ørnstrup Hvidberg" userId="95005e0a-d1c2-49a3-9a36-2d5f04c54674" providerId="ADAL" clId="{D9FEBF06-C9F6-47A9-B018-8E42A1630CFC}" dt="2022-06-06T10:18:39.276" v="899" actId="1076"/>
          <ac:spMkLst>
            <pc:docMk/>
            <pc:sldMk cId="2105959421" sldId="264"/>
            <ac:spMk id="6" creationId="{9A6E002D-BAD1-48B7-9443-08F1720230E3}"/>
          </ac:spMkLst>
        </pc:spChg>
        <pc:spChg chg="add mod">
          <ac:chgData name="Mathias Ørnstrup Hvidberg" userId="95005e0a-d1c2-49a3-9a36-2d5f04c54674" providerId="ADAL" clId="{D9FEBF06-C9F6-47A9-B018-8E42A1630CFC}" dt="2022-06-06T10:21:24.017" v="955" actId="1076"/>
          <ac:spMkLst>
            <pc:docMk/>
            <pc:sldMk cId="2105959421" sldId="264"/>
            <ac:spMk id="8" creationId="{70583965-275B-4402-B34F-C62B5F516FCC}"/>
          </ac:spMkLst>
        </pc:spChg>
        <pc:spChg chg="add mod">
          <ac:chgData name="Mathias Ørnstrup Hvidberg" userId="95005e0a-d1c2-49a3-9a36-2d5f04c54674" providerId="ADAL" clId="{D9FEBF06-C9F6-47A9-B018-8E42A1630CFC}" dt="2022-06-06T10:18:26.394" v="898" actId="1076"/>
          <ac:spMkLst>
            <pc:docMk/>
            <pc:sldMk cId="2105959421" sldId="264"/>
            <ac:spMk id="10" creationId="{32AF3F1E-0C23-4462-94A2-4A08918E33FA}"/>
          </ac:spMkLst>
        </pc:spChg>
        <pc:graphicFrameChg chg="mod modGraphic">
          <ac:chgData name="Mathias Ørnstrup Hvidberg" userId="95005e0a-d1c2-49a3-9a36-2d5f04c54674" providerId="ADAL" clId="{D9FEBF06-C9F6-47A9-B018-8E42A1630CFC}" dt="2022-06-06T10:17:37.471" v="878" actId="1076"/>
          <ac:graphicFrameMkLst>
            <pc:docMk/>
            <pc:sldMk cId="2105959421" sldId="264"/>
            <ac:graphicFrameMk id="7" creationId="{FF2DB3B7-CC5E-492C-BA2F-3A9A12D5261B}"/>
          </ac:graphicFrameMkLst>
        </pc:graphicFrameChg>
      </pc:sldChg>
      <pc:sldChg chg="modSp mod">
        <pc:chgData name="Mathias Ørnstrup Hvidberg" userId="95005e0a-d1c2-49a3-9a36-2d5f04c54674" providerId="ADAL" clId="{D9FEBF06-C9F6-47A9-B018-8E42A1630CFC}" dt="2022-06-06T10:38:59.013" v="1238" actId="20577"/>
        <pc:sldMkLst>
          <pc:docMk/>
          <pc:sldMk cId="3492995348" sldId="265"/>
        </pc:sldMkLst>
        <pc:spChg chg="mod">
          <ac:chgData name="Mathias Ørnstrup Hvidberg" userId="95005e0a-d1c2-49a3-9a36-2d5f04c54674" providerId="ADAL" clId="{D9FEBF06-C9F6-47A9-B018-8E42A1630CFC}" dt="2022-06-06T10:38:59.013" v="1238" actId="20577"/>
          <ac:spMkLst>
            <pc:docMk/>
            <pc:sldMk cId="3492995348" sldId="265"/>
            <ac:spMk id="2" creationId="{CC7C7DA3-D8F0-43C5-935A-F29FB1C816C3}"/>
          </ac:spMkLst>
        </pc:spChg>
      </pc:sldChg>
      <pc:sldChg chg="modSp mod modNotesTx">
        <pc:chgData name="Mathias Ørnstrup Hvidberg" userId="95005e0a-d1c2-49a3-9a36-2d5f04c54674" providerId="ADAL" clId="{D9FEBF06-C9F6-47A9-B018-8E42A1630CFC}" dt="2022-06-06T10:17:29.101" v="877" actId="1076"/>
        <pc:sldMkLst>
          <pc:docMk/>
          <pc:sldMk cId="744627629" sldId="266"/>
        </pc:sldMkLst>
        <pc:picChg chg="mod">
          <ac:chgData name="Mathias Ørnstrup Hvidberg" userId="95005e0a-d1c2-49a3-9a36-2d5f04c54674" providerId="ADAL" clId="{D9FEBF06-C9F6-47A9-B018-8E42A1630CFC}" dt="2022-06-06T10:17:29.101" v="877" actId="1076"/>
          <ac:picMkLst>
            <pc:docMk/>
            <pc:sldMk cId="744627629" sldId="266"/>
            <ac:picMk id="10" creationId="{5BBDDBED-4809-40AD-981F-CAD8E07572FD}"/>
          </ac:picMkLst>
        </pc:picChg>
      </pc:sldChg>
      <pc:sldChg chg="ord">
        <pc:chgData name="Mathias Ørnstrup Hvidberg" userId="95005e0a-d1c2-49a3-9a36-2d5f04c54674" providerId="ADAL" clId="{D9FEBF06-C9F6-47A9-B018-8E42A1630CFC}" dt="2022-06-06T09:40:42.989" v="807"/>
        <pc:sldMkLst>
          <pc:docMk/>
          <pc:sldMk cId="873811484" sldId="267"/>
        </pc:sldMkLst>
      </pc:sldChg>
      <pc:sldChg chg="modSp mod ord">
        <pc:chgData name="Mathias Ørnstrup Hvidberg" userId="95005e0a-d1c2-49a3-9a36-2d5f04c54674" providerId="ADAL" clId="{D9FEBF06-C9F6-47A9-B018-8E42A1630CFC}" dt="2022-06-06T10:38:21.367" v="1127" actId="20577"/>
        <pc:sldMkLst>
          <pc:docMk/>
          <pc:sldMk cId="2857882829" sldId="268"/>
        </pc:sldMkLst>
        <pc:spChg chg="mod">
          <ac:chgData name="Mathias Ørnstrup Hvidberg" userId="95005e0a-d1c2-49a3-9a36-2d5f04c54674" providerId="ADAL" clId="{D9FEBF06-C9F6-47A9-B018-8E42A1630CFC}" dt="2022-06-06T10:38:21.367" v="1127" actId="20577"/>
          <ac:spMkLst>
            <pc:docMk/>
            <pc:sldMk cId="2857882829" sldId="268"/>
            <ac:spMk id="2" creationId="{C8729CC7-7915-4F2E-95E1-ED5B0717DCD2}"/>
          </ac:spMkLst>
        </pc:spChg>
        <pc:picChg chg="mod">
          <ac:chgData name="Mathias Ørnstrup Hvidberg" userId="95005e0a-d1c2-49a3-9a36-2d5f04c54674" providerId="ADAL" clId="{D9FEBF06-C9F6-47A9-B018-8E42A1630CFC}" dt="2022-06-06T10:27:44.824" v="984" actId="1076"/>
          <ac:picMkLst>
            <pc:docMk/>
            <pc:sldMk cId="2857882829" sldId="268"/>
            <ac:picMk id="5" creationId="{397CA6FE-3B43-4385-9F50-428C515469FE}"/>
          </ac:picMkLst>
        </pc:picChg>
        <pc:picChg chg="mod">
          <ac:chgData name="Mathias Ørnstrup Hvidberg" userId="95005e0a-d1c2-49a3-9a36-2d5f04c54674" providerId="ADAL" clId="{D9FEBF06-C9F6-47A9-B018-8E42A1630CFC}" dt="2022-06-06T10:27:46.365" v="986" actId="14100"/>
          <ac:picMkLst>
            <pc:docMk/>
            <pc:sldMk cId="2857882829" sldId="268"/>
            <ac:picMk id="9" creationId="{C566B9E4-14BF-4393-BCD4-86E934D74E33}"/>
          </ac:picMkLst>
        </pc:picChg>
        <pc:picChg chg="mod">
          <ac:chgData name="Mathias Ørnstrup Hvidberg" userId="95005e0a-d1c2-49a3-9a36-2d5f04c54674" providerId="ADAL" clId="{D9FEBF06-C9F6-47A9-B018-8E42A1630CFC}" dt="2022-06-06T10:33:17.438" v="1075" actId="1076"/>
          <ac:picMkLst>
            <pc:docMk/>
            <pc:sldMk cId="2857882829" sldId="268"/>
            <ac:picMk id="10" creationId="{CB48822D-1A04-490D-8C83-ADA4C2AB7A8C}"/>
          </ac:picMkLst>
        </pc:picChg>
      </pc:sldChg>
      <pc:sldChg chg="modSp ord modAnim">
        <pc:chgData name="Mathias Ørnstrup Hvidberg" userId="95005e0a-d1c2-49a3-9a36-2d5f04c54674" providerId="ADAL" clId="{D9FEBF06-C9F6-47A9-B018-8E42A1630CFC}" dt="2022-06-06T10:38:23.971" v="1129" actId="20577"/>
        <pc:sldMkLst>
          <pc:docMk/>
          <pc:sldMk cId="63277925" sldId="269"/>
        </pc:sldMkLst>
        <pc:spChg chg="mod">
          <ac:chgData name="Mathias Ørnstrup Hvidberg" userId="95005e0a-d1c2-49a3-9a36-2d5f04c54674" providerId="ADAL" clId="{D9FEBF06-C9F6-47A9-B018-8E42A1630CFC}" dt="2022-06-06T10:38:23.971" v="1129" actId="20577"/>
          <ac:spMkLst>
            <pc:docMk/>
            <pc:sldMk cId="63277925" sldId="269"/>
            <ac:spMk id="2" creationId="{50F2E14A-1F2B-4E53-9372-7D96F83B239B}"/>
          </ac:spMkLst>
        </pc:spChg>
      </pc:sldChg>
      <pc:sldChg chg="addSp modSp mod modAnim">
        <pc:chgData name="Mathias Ørnstrup Hvidberg" userId="95005e0a-d1c2-49a3-9a36-2d5f04c54674" providerId="ADAL" clId="{D9FEBF06-C9F6-47A9-B018-8E42A1630CFC}" dt="2022-06-06T10:12:59.786" v="830" actId="14100"/>
        <pc:sldMkLst>
          <pc:docMk/>
          <pc:sldMk cId="3584458482" sldId="270"/>
        </pc:sldMkLst>
        <pc:picChg chg="add mod">
          <ac:chgData name="Mathias Ørnstrup Hvidberg" userId="95005e0a-d1c2-49a3-9a36-2d5f04c54674" providerId="ADAL" clId="{D9FEBF06-C9F6-47A9-B018-8E42A1630CFC}" dt="2022-06-06T10:12:59.786" v="830" actId="14100"/>
          <ac:picMkLst>
            <pc:docMk/>
            <pc:sldMk cId="3584458482" sldId="270"/>
            <ac:picMk id="4" creationId="{74F0E434-8536-45F4-9D94-B1EFA22842A1}"/>
          </ac:picMkLst>
        </pc:picChg>
        <pc:picChg chg="mod">
          <ac:chgData name="Mathias Ørnstrup Hvidberg" userId="95005e0a-d1c2-49a3-9a36-2d5f04c54674" providerId="ADAL" clId="{D9FEBF06-C9F6-47A9-B018-8E42A1630CFC}" dt="2022-06-06T08:25:40.465" v="25" actId="1076"/>
          <ac:picMkLst>
            <pc:docMk/>
            <pc:sldMk cId="3584458482" sldId="270"/>
            <ac:picMk id="6" creationId="{54803D52-B762-42E4-8A32-76C6376D0315}"/>
          </ac:picMkLst>
        </pc:picChg>
      </pc:sldChg>
      <pc:sldChg chg="modSp mod">
        <pc:chgData name="Mathias Ørnstrup Hvidberg" userId="95005e0a-d1c2-49a3-9a36-2d5f04c54674" providerId="ADAL" clId="{D9FEBF06-C9F6-47A9-B018-8E42A1630CFC}" dt="2022-06-06T10:38:44.476" v="1179" actId="20577"/>
        <pc:sldMkLst>
          <pc:docMk/>
          <pc:sldMk cId="2633958167" sldId="271"/>
        </pc:sldMkLst>
        <pc:spChg chg="mod">
          <ac:chgData name="Mathias Ørnstrup Hvidberg" userId="95005e0a-d1c2-49a3-9a36-2d5f04c54674" providerId="ADAL" clId="{D9FEBF06-C9F6-47A9-B018-8E42A1630CFC}" dt="2022-06-06T10:38:44.476" v="1179" actId="20577"/>
          <ac:spMkLst>
            <pc:docMk/>
            <pc:sldMk cId="2633958167" sldId="271"/>
            <ac:spMk id="2" creationId="{FC7C5993-E71F-431F-907D-3971E4A9A03F}"/>
          </ac:spMkLst>
        </pc:spChg>
      </pc:sldChg>
      <pc:sldChg chg="addSp delSp modSp mod">
        <pc:chgData name="Mathias Ørnstrup Hvidberg" userId="95005e0a-d1c2-49a3-9a36-2d5f04c54674" providerId="ADAL" clId="{D9FEBF06-C9F6-47A9-B018-8E42A1630CFC}" dt="2022-06-06T10:31:49.762" v="1074" actId="1076"/>
        <pc:sldMkLst>
          <pc:docMk/>
          <pc:sldMk cId="2600454448" sldId="272"/>
        </pc:sldMkLst>
        <pc:spChg chg="add mod">
          <ac:chgData name="Mathias Ørnstrup Hvidberg" userId="95005e0a-d1c2-49a3-9a36-2d5f04c54674" providerId="ADAL" clId="{D9FEBF06-C9F6-47A9-B018-8E42A1630CFC}" dt="2022-06-06T10:31:49.762" v="1074" actId="1076"/>
          <ac:spMkLst>
            <pc:docMk/>
            <pc:sldMk cId="2600454448" sldId="272"/>
            <ac:spMk id="9" creationId="{AAA1EF88-58F8-4972-B5BA-8F6EBDB05561}"/>
          </ac:spMkLst>
        </pc:spChg>
        <pc:graphicFrameChg chg="add del mod modGraphic">
          <ac:chgData name="Mathias Ørnstrup Hvidberg" userId="95005e0a-d1c2-49a3-9a36-2d5f04c54674" providerId="ADAL" clId="{D9FEBF06-C9F6-47A9-B018-8E42A1630CFC}" dt="2022-06-06T10:29:56.995" v="1058" actId="478"/>
          <ac:graphicFrameMkLst>
            <pc:docMk/>
            <pc:sldMk cId="2600454448" sldId="272"/>
            <ac:graphicFrameMk id="3" creationId="{CBA3E036-B2CA-440F-8CC4-AA5777AFD4AE}"/>
          </ac:graphicFrameMkLst>
        </pc:graphicFrameChg>
        <pc:graphicFrameChg chg="del mod modGraphic">
          <ac:chgData name="Mathias Ørnstrup Hvidberg" userId="95005e0a-d1c2-49a3-9a36-2d5f04c54674" providerId="ADAL" clId="{D9FEBF06-C9F6-47A9-B018-8E42A1630CFC}" dt="2022-06-06T10:28:59.619" v="1044" actId="478"/>
          <ac:graphicFrameMkLst>
            <pc:docMk/>
            <pc:sldMk cId="2600454448" sldId="272"/>
            <ac:graphicFrameMk id="6" creationId="{6964FCF4-0643-47E9-95A7-290707B2914F}"/>
          </ac:graphicFrameMkLst>
        </pc:graphicFrameChg>
        <pc:graphicFrameChg chg="add del mod">
          <ac:chgData name="Mathias Ørnstrup Hvidberg" userId="95005e0a-d1c2-49a3-9a36-2d5f04c54674" providerId="ADAL" clId="{D9FEBF06-C9F6-47A9-B018-8E42A1630CFC}" dt="2022-06-06T10:29:52.320" v="1056"/>
          <ac:graphicFrameMkLst>
            <pc:docMk/>
            <pc:sldMk cId="2600454448" sldId="272"/>
            <ac:graphicFrameMk id="7" creationId="{6DC6359E-4948-40B3-9346-C7FA9C82B8D4}"/>
          </ac:graphicFrameMkLst>
        </pc:graphicFrameChg>
        <pc:graphicFrameChg chg="add mod">
          <ac:chgData name="Mathias Ørnstrup Hvidberg" userId="95005e0a-d1c2-49a3-9a36-2d5f04c54674" providerId="ADAL" clId="{D9FEBF06-C9F6-47A9-B018-8E42A1630CFC}" dt="2022-06-06T10:31:30.416" v="1072"/>
          <ac:graphicFrameMkLst>
            <pc:docMk/>
            <pc:sldMk cId="2600454448" sldId="272"/>
            <ac:graphicFrameMk id="8" creationId="{5DEF617F-C1F9-4AC1-9B1C-DBA60E4C3FE5}"/>
          </ac:graphicFrameMkLst>
        </pc:graphicFrameChg>
      </pc:sldChg>
      <pc:sldChg chg="addSp delSp modSp new mod modNotesTx">
        <pc:chgData name="Mathias Ørnstrup Hvidberg" userId="95005e0a-d1c2-49a3-9a36-2d5f04c54674" providerId="ADAL" clId="{D9FEBF06-C9F6-47A9-B018-8E42A1630CFC}" dt="2022-06-06T10:35:30.480" v="1094" actId="20577"/>
        <pc:sldMkLst>
          <pc:docMk/>
          <pc:sldMk cId="1106629984" sldId="273"/>
        </pc:sldMkLst>
        <pc:spChg chg="mod">
          <ac:chgData name="Mathias Ørnstrup Hvidberg" userId="95005e0a-d1c2-49a3-9a36-2d5f04c54674" providerId="ADAL" clId="{D9FEBF06-C9F6-47A9-B018-8E42A1630CFC}" dt="2022-06-06T08:25:14.243" v="23" actId="20577"/>
          <ac:spMkLst>
            <pc:docMk/>
            <pc:sldMk cId="1106629984" sldId="273"/>
            <ac:spMk id="2" creationId="{92C064EF-2800-4351-849B-C0F78FF5F508}"/>
          </ac:spMkLst>
        </pc:spChg>
        <pc:spChg chg="add mod">
          <ac:chgData name="Mathias Ørnstrup Hvidberg" userId="95005e0a-d1c2-49a3-9a36-2d5f04c54674" providerId="ADAL" clId="{D9FEBF06-C9F6-47A9-B018-8E42A1630CFC}" dt="2022-06-06T08:56:43.545" v="751" actId="1076"/>
          <ac:spMkLst>
            <pc:docMk/>
            <pc:sldMk cId="1106629984" sldId="273"/>
            <ac:spMk id="7" creationId="{B7E03F22-3600-4145-85A2-A8F80CF7D61E}"/>
          </ac:spMkLst>
        </pc:spChg>
        <pc:spChg chg="add mod">
          <ac:chgData name="Mathias Ørnstrup Hvidberg" userId="95005e0a-d1c2-49a3-9a36-2d5f04c54674" providerId="ADAL" clId="{D9FEBF06-C9F6-47A9-B018-8E42A1630CFC}" dt="2022-06-06T08:58:30.723" v="783" actId="1076"/>
          <ac:spMkLst>
            <pc:docMk/>
            <pc:sldMk cId="1106629984" sldId="273"/>
            <ac:spMk id="9" creationId="{5FD3778E-49C0-4B3B-AC62-11644C36DE56}"/>
          </ac:spMkLst>
        </pc:spChg>
        <pc:graphicFrameChg chg="add mod modGraphic">
          <ac:chgData name="Mathias Ørnstrup Hvidberg" userId="95005e0a-d1c2-49a3-9a36-2d5f04c54674" providerId="ADAL" clId="{D9FEBF06-C9F6-47A9-B018-8E42A1630CFC}" dt="2022-06-06T08:56:45.733" v="752" actId="1076"/>
          <ac:graphicFrameMkLst>
            <pc:docMk/>
            <pc:sldMk cId="1106629984" sldId="273"/>
            <ac:graphicFrameMk id="4" creationId="{7C6845DE-6849-40BA-AEFA-F1B318914CA8}"/>
          </ac:graphicFrameMkLst>
        </pc:graphicFrameChg>
        <pc:graphicFrameChg chg="add mod modGraphic">
          <ac:chgData name="Mathias Ørnstrup Hvidberg" userId="95005e0a-d1c2-49a3-9a36-2d5f04c54674" providerId="ADAL" clId="{D9FEBF06-C9F6-47A9-B018-8E42A1630CFC}" dt="2022-06-06T08:56:27.052" v="748" actId="1076"/>
          <ac:graphicFrameMkLst>
            <pc:docMk/>
            <pc:sldMk cId="1106629984" sldId="273"/>
            <ac:graphicFrameMk id="5" creationId="{27F4881D-F541-41EB-8082-FDFBEA10FF47}"/>
          </ac:graphicFrameMkLst>
        </pc:graphicFrameChg>
        <pc:picChg chg="add del mod">
          <ac:chgData name="Mathias Ørnstrup Hvidberg" userId="95005e0a-d1c2-49a3-9a36-2d5f04c54674" providerId="ADAL" clId="{D9FEBF06-C9F6-47A9-B018-8E42A1630CFC}" dt="2022-06-06T08:26:21.618" v="31" actId="21"/>
          <ac:picMkLst>
            <pc:docMk/>
            <pc:sldMk cId="1106629984" sldId="273"/>
            <ac:picMk id="3" creationId="{36EF58E2-6D0B-4695-A757-CDC2E3F8DEFA}"/>
          </ac:picMkLst>
        </pc:picChg>
        <pc:picChg chg="add mod">
          <ac:chgData name="Mathias Ørnstrup Hvidberg" userId="95005e0a-d1c2-49a3-9a36-2d5f04c54674" providerId="ADAL" clId="{D9FEBF06-C9F6-47A9-B018-8E42A1630CFC}" dt="2022-06-06T09:00:01.080" v="789" actId="1076"/>
          <ac:picMkLst>
            <pc:docMk/>
            <pc:sldMk cId="1106629984" sldId="273"/>
            <ac:picMk id="10" creationId="{CE575F49-8D62-4721-911E-92A4911F0ABD}"/>
          </ac:picMkLst>
        </pc:picChg>
        <pc:picChg chg="add mod">
          <ac:chgData name="Mathias Ørnstrup Hvidberg" userId="95005e0a-d1c2-49a3-9a36-2d5f04c54674" providerId="ADAL" clId="{D9FEBF06-C9F6-47A9-B018-8E42A1630CFC}" dt="2022-06-06T09:00:37.675" v="798" actId="1076"/>
          <ac:picMkLst>
            <pc:docMk/>
            <pc:sldMk cId="1106629984" sldId="273"/>
            <ac:picMk id="11" creationId="{390A45B0-5E9F-4EC4-A526-0F75354CAB64}"/>
          </ac:picMkLst>
        </pc:picChg>
      </pc:sldChg>
      <pc:sldChg chg="addSp modSp new mod">
        <pc:chgData name="Mathias Ørnstrup Hvidberg" userId="95005e0a-d1c2-49a3-9a36-2d5f04c54674" providerId="ADAL" clId="{D9FEBF06-C9F6-47A9-B018-8E42A1630CFC}" dt="2022-06-06T10:12:52.759" v="829" actId="1076"/>
        <pc:sldMkLst>
          <pc:docMk/>
          <pc:sldMk cId="2593947657" sldId="274"/>
        </pc:sldMkLst>
        <pc:spChg chg="mod">
          <ac:chgData name="Mathias Ørnstrup Hvidberg" userId="95005e0a-d1c2-49a3-9a36-2d5f04c54674" providerId="ADAL" clId="{D9FEBF06-C9F6-47A9-B018-8E42A1630CFC}" dt="2022-06-06T08:26:40.340" v="63" actId="20577"/>
          <ac:spMkLst>
            <pc:docMk/>
            <pc:sldMk cId="2593947657" sldId="274"/>
            <ac:spMk id="2" creationId="{36002C0A-D7A7-4020-8EB2-30BA06659D4F}"/>
          </ac:spMkLst>
        </pc:spChg>
        <pc:picChg chg="add mod">
          <ac:chgData name="Mathias Ørnstrup Hvidberg" userId="95005e0a-d1c2-49a3-9a36-2d5f04c54674" providerId="ADAL" clId="{D9FEBF06-C9F6-47A9-B018-8E42A1630CFC}" dt="2022-06-06T10:12:52.759" v="829" actId="1076"/>
          <ac:picMkLst>
            <pc:docMk/>
            <pc:sldMk cId="2593947657" sldId="274"/>
            <ac:picMk id="3" creationId="{1FF5873E-C08B-4058-89D8-706CBAF45FB6}"/>
          </ac:picMkLst>
        </pc:picChg>
      </pc:sldChg>
      <pc:sldChg chg="addSp delSp modSp new mod modNotesTx">
        <pc:chgData name="Mathias Ørnstrup Hvidberg" userId="95005e0a-d1c2-49a3-9a36-2d5f04c54674" providerId="ADAL" clId="{D9FEBF06-C9F6-47A9-B018-8E42A1630CFC}" dt="2022-06-06T10:35:27.329" v="1087" actId="20577"/>
        <pc:sldMkLst>
          <pc:docMk/>
          <pc:sldMk cId="246387896" sldId="275"/>
        </pc:sldMkLst>
        <pc:spChg chg="mod">
          <ac:chgData name="Mathias Ørnstrup Hvidberg" userId="95005e0a-d1c2-49a3-9a36-2d5f04c54674" providerId="ADAL" clId="{D9FEBF06-C9F6-47A9-B018-8E42A1630CFC}" dt="2022-06-06T08:27:24.409" v="82" actId="20577"/>
          <ac:spMkLst>
            <pc:docMk/>
            <pc:sldMk cId="246387896" sldId="275"/>
            <ac:spMk id="2" creationId="{31170038-A8E7-4BAC-ADC7-0F88643EC6F3}"/>
          </ac:spMkLst>
        </pc:spChg>
        <pc:spChg chg="add mod">
          <ac:chgData name="Mathias Ørnstrup Hvidberg" userId="95005e0a-d1c2-49a3-9a36-2d5f04c54674" providerId="ADAL" clId="{D9FEBF06-C9F6-47A9-B018-8E42A1630CFC}" dt="2022-06-06T08:47:10.882" v="495" actId="1076"/>
          <ac:spMkLst>
            <pc:docMk/>
            <pc:sldMk cId="246387896" sldId="275"/>
            <ac:spMk id="12" creationId="{F706AB03-06C9-415B-999D-E7E62E40D7FA}"/>
          </ac:spMkLst>
        </pc:spChg>
        <pc:spChg chg="add del mod">
          <ac:chgData name="Mathias Ørnstrup Hvidberg" userId="95005e0a-d1c2-49a3-9a36-2d5f04c54674" providerId="ADAL" clId="{D9FEBF06-C9F6-47A9-B018-8E42A1630CFC}" dt="2022-06-06T08:46:35.688" v="488" actId="478"/>
          <ac:spMkLst>
            <pc:docMk/>
            <pc:sldMk cId="246387896" sldId="275"/>
            <ac:spMk id="13" creationId="{450A6BFE-8041-4647-A857-A9920B7C3421}"/>
          </ac:spMkLst>
        </pc:spChg>
        <pc:spChg chg="add mod">
          <ac:chgData name="Mathias Ørnstrup Hvidberg" userId="95005e0a-d1c2-49a3-9a36-2d5f04c54674" providerId="ADAL" clId="{D9FEBF06-C9F6-47A9-B018-8E42A1630CFC}" dt="2022-06-06T08:47:06.164" v="494" actId="1076"/>
          <ac:spMkLst>
            <pc:docMk/>
            <pc:sldMk cId="246387896" sldId="275"/>
            <ac:spMk id="15" creationId="{E164B5AB-1A0E-485D-9751-DA7192E96F99}"/>
          </ac:spMkLst>
        </pc:spChg>
        <pc:graphicFrameChg chg="add del mod">
          <ac:chgData name="Mathias Ørnstrup Hvidberg" userId="95005e0a-d1c2-49a3-9a36-2d5f04c54674" providerId="ADAL" clId="{D9FEBF06-C9F6-47A9-B018-8E42A1630CFC}" dt="2022-06-06T08:27:45.934" v="92"/>
          <ac:graphicFrameMkLst>
            <pc:docMk/>
            <pc:sldMk cId="246387896" sldId="275"/>
            <ac:graphicFrameMk id="3" creationId="{C1022FAE-6007-4776-A04B-A4ADF7E201CC}"/>
          </ac:graphicFrameMkLst>
        </pc:graphicFrameChg>
        <pc:graphicFrameChg chg="add del mod">
          <ac:chgData name="Mathias Ørnstrup Hvidberg" userId="95005e0a-d1c2-49a3-9a36-2d5f04c54674" providerId="ADAL" clId="{D9FEBF06-C9F6-47A9-B018-8E42A1630CFC}" dt="2022-06-06T08:27:48.999" v="95" actId="21"/>
          <ac:graphicFrameMkLst>
            <pc:docMk/>
            <pc:sldMk cId="246387896" sldId="275"/>
            <ac:graphicFrameMk id="4" creationId="{CC280D46-153C-4994-BB49-EDC4EA3E2937}"/>
          </ac:graphicFrameMkLst>
        </pc:graphicFrameChg>
        <pc:graphicFrameChg chg="add del mod">
          <ac:chgData name="Mathias Ørnstrup Hvidberg" userId="95005e0a-d1c2-49a3-9a36-2d5f04c54674" providerId="ADAL" clId="{D9FEBF06-C9F6-47A9-B018-8E42A1630CFC}" dt="2022-06-06T08:27:59.276" v="99"/>
          <ac:graphicFrameMkLst>
            <pc:docMk/>
            <pc:sldMk cId="246387896" sldId="275"/>
            <ac:graphicFrameMk id="5" creationId="{2F2849A1-9B52-4FAD-B9ED-0D5118825EE5}"/>
          </ac:graphicFrameMkLst>
        </pc:graphicFrameChg>
        <pc:graphicFrameChg chg="add del mod modGraphic">
          <ac:chgData name="Mathias Ørnstrup Hvidberg" userId="95005e0a-d1c2-49a3-9a36-2d5f04c54674" providerId="ADAL" clId="{D9FEBF06-C9F6-47A9-B018-8E42A1630CFC}" dt="2022-06-06T08:28:25.384" v="106" actId="478"/>
          <ac:graphicFrameMkLst>
            <pc:docMk/>
            <pc:sldMk cId="246387896" sldId="275"/>
            <ac:graphicFrameMk id="6" creationId="{119802A6-4753-4A86-969A-F3AC8CFA2AC9}"/>
          </ac:graphicFrameMkLst>
        </pc:graphicFrameChg>
        <pc:graphicFrameChg chg="add del mod modGraphic">
          <ac:chgData name="Mathias Ørnstrup Hvidberg" userId="95005e0a-d1c2-49a3-9a36-2d5f04c54674" providerId="ADAL" clId="{D9FEBF06-C9F6-47A9-B018-8E42A1630CFC}" dt="2022-06-06T08:28:39.543" v="111" actId="478"/>
          <ac:graphicFrameMkLst>
            <pc:docMk/>
            <pc:sldMk cId="246387896" sldId="275"/>
            <ac:graphicFrameMk id="7" creationId="{552EC66E-AC47-4DBC-B47C-7D4CCA3C95A6}"/>
          </ac:graphicFrameMkLst>
        </pc:graphicFrameChg>
        <pc:graphicFrameChg chg="add del mod">
          <ac:chgData name="Mathias Ørnstrup Hvidberg" userId="95005e0a-d1c2-49a3-9a36-2d5f04c54674" providerId="ADAL" clId="{D9FEBF06-C9F6-47A9-B018-8E42A1630CFC}" dt="2022-06-06T08:28:47.041" v="115"/>
          <ac:graphicFrameMkLst>
            <pc:docMk/>
            <pc:sldMk cId="246387896" sldId="275"/>
            <ac:graphicFrameMk id="8" creationId="{E534249E-9DD4-4AB2-A445-825F6107B372}"/>
          </ac:graphicFrameMkLst>
        </pc:graphicFrameChg>
        <pc:graphicFrameChg chg="add del mod">
          <ac:chgData name="Mathias Ørnstrup Hvidberg" userId="95005e0a-d1c2-49a3-9a36-2d5f04c54674" providerId="ADAL" clId="{D9FEBF06-C9F6-47A9-B018-8E42A1630CFC}" dt="2022-06-06T08:43:54.282" v="454" actId="478"/>
          <ac:graphicFrameMkLst>
            <pc:docMk/>
            <pc:sldMk cId="246387896" sldId="275"/>
            <ac:graphicFrameMk id="9" creationId="{F350D4E5-2DB8-48D9-8980-8A7B348C6822}"/>
          </ac:graphicFrameMkLst>
        </pc:graphicFrameChg>
        <pc:graphicFrameChg chg="add del mod modGraphic">
          <ac:chgData name="Mathias Ørnstrup Hvidberg" userId="95005e0a-d1c2-49a3-9a36-2d5f04c54674" providerId="ADAL" clId="{D9FEBF06-C9F6-47A9-B018-8E42A1630CFC}" dt="2022-06-06T08:47:21.649" v="496" actId="1076"/>
          <ac:graphicFrameMkLst>
            <pc:docMk/>
            <pc:sldMk cId="246387896" sldId="275"/>
            <ac:graphicFrameMk id="10" creationId="{FD88DFCD-916B-4AD2-A674-8EA92BB3E90A}"/>
          </ac:graphicFrameMkLst>
        </pc:graphicFrameChg>
      </pc:sldChg>
      <pc:sldChg chg="modSp mod modNotesTx">
        <pc:chgData name="Mathias Ørnstrup Hvidberg" userId="95005e0a-d1c2-49a3-9a36-2d5f04c54674" providerId="ADAL" clId="{D9FEBF06-C9F6-47A9-B018-8E42A1630CFC}" dt="2022-06-06T10:36:22.349" v="1099" actId="20577"/>
        <pc:sldMkLst>
          <pc:docMk/>
          <pc:sldMk cId="1254577316" sldId="276"/>
        </pc:sldMkLst>
        <pc:picChg chg="mod">
          <ac:chgData name="Mathias Ørnstrup Hvidberg" userId="95005e0a-d1c2-49a3-9a36-2d5f04c54674" providerId="ADAL" clId="{D9FEBF06-C9F6-47A9-B018-8E42A1630CFC}" dt="2022-06-06T09:43:43.008" v="826" actId="1076"/>
          <ac:picMkLst>
            <pc:docMk/>
            <pc:sldMk cId="1254577316" sldId="276"/>
            <ac:picMk id="9" creationId="{049CA13E-D95F-45E0-BFC4-3994E541D1F4}"/>
          </ac:picMkLst>
        </pc:picChg>
        <pc:picChg chg="mod">
          <ac:chgData name="Mathias Ørnstrup Hvidberg" userId="95005e0a-d1c2-49a3-9a36-2d5f04c54674" providerId="ADAL" clId="{D9FEBF06-C9F6-47A9-B018-8E42A1630CFC}" dt="2022-06-06T09:43:41.778" v="825" actId="1076"/>
          <ac:picMkLst>
            <pc:docMk/>
            <pc:sldMk cId="1254577316" sldId="276"/>
            <ac:picMk id="10" creationId="{1EABFCC8-F7D3-4128-BF54-1D09C856A851}"/>
          </ac:picMkLst>
        </pc:picChg>
      </pc:sldChg>
      <pc:sldChg chg="modSp mod">
        <pc:chgData name="Mathias Ørnstrup Hvidberg" userId="95005e0a-d1c2-49a3-9a36-2d5f04c54674" providerId="ADAL" clId="{D9FEBF06-C9F6-47A9-B018-8E42A1630CFC}" dt="2022-06-06T10:38:29.084" v="1142" actId="20577"/>
        <pc:sldMkLst>
          <pc:docMk/>
          <pc:sldMk cId="2102901991" sldId="277"/>
        </pc:sldMkLst>
        <pc:spChg chg="mod">
          <ac:chgData name="Mathias Ørnstrup Hvidberg" userId="95005e0a-d1c2-49a3-9a36-2d5f04c54674" providerId="ADAL" clId="{D9FEBF06-C9F6-47A9-B018-8E42A1630CFC}" dt="2022-06-06T10:38:29.084" v="1142" actId="20577"/>
          <ac:spMkLst>
            <pc:docMk/>
            <pc:sldMk cId="2102901991" sldId="277"/>
            <ac:spMk id="2" creationId="{F52031E8-8387-422F-B60F-D98ED560322F}"/>
          </ac:spMkLst>
        </pc:spChg>
      </pc:sldChg>
      <pc:sldChg chg="modNotesTx">
        <pc:chgData name="Mathias Ørnstrup Hvidberg" userId="95005e0a-d1c2-49a3-9a36-2d5f04c54674" providerId="ADAL" clId="{D9FEBF06-C9F6-47A9-B018-8E42A1630CFC}" dt="2022-06-06T10:35:23.241" v="1080" actId="20577"/>
        <pc:sldMkLst>
          <pc:docMk/>
          <pc:sldMk cId="1454054494" sldId="278"/>
        </pc:sldMkLst>
      </pc:sldChg>
      <pc:sldChg chg="addSp delSp modSp new mod">
        <pc:chgData name="Mathias Ørnstrup Hvidberg" userId="95005e0a-d1c2-49a3-9a36-2d5f04c54674" providerId="ADAL" clId="{D9FEBF06-C9F6-47A9-B018-8E42A1630CFC}" dt="2022-06-06T10:41:08.939" v="1488" actId="1076"/>
        <pc:sldMkLst>
          <pc:docMk/>
          <pc:sldMk cId="940538018" sldId="279"/>
        </pc:sldMkLst>
        <pc:spChg chg="del">
          <ac:chgData name="Mathias Ørnstrup Hvidberg" userId="95005e0a-d1c2-49a3-9a36-2d5f04c54674" providerId="ADAL" clId="{D9FEBF06-C9F6-47A9-B018-8E42A1630CFC}" dt="2022-06-06T09:41:56.911" v="816" actId="478"/>
          <ac:spMkLst>
            <pc:docMk/>
            <pc:sldMk cId="940538018" sldId="279"/>
            <ac:spMk id="2" creationId="{6EEDB139-EFE4-4D97-B197-DE4F6A160A3C}"/>
          </ac:spMkLst>
        </pc:spChg>
        <pc:spChg chg="add mod">
          <ac:chgData name="Mathias Ørnstrup Hvidberg" userId="95005e0a-d1c2-49a3-9a36-2d5f04c54674" providerId="ADAL" clId="{D9FEBF06-C9F6-47A9-B018-8E42A1630CFC}" dt="2022-06-06T10:39:17.598" v="1273" actId="1076"/>
          <ac:spMkLst>
            <pc:docMk/>
            <pc:sldMk cId="940538018" sldId="279"/>
            <ac:spMk id="4" creationId="{79A18639-0848-47BF-A7DE-AAED9484A4B6}"/>
          </ac:spMkLst>
        </pc:spChg>
        <pc:spChg chg="add mod">
          <ac:chgData name="Mathias Ørnstrup Hvidberg" userId="95005e0a-d1c2-49a3-9a36-2d5f04c54674" providerId="ADAL" clId="{D9FEBF06-C9F6-47A9-B018-8E42A1630CFC}" dt="2022-06-06T10:41:08.939" v="1488" actId="1076"/>
          <ac:spMkLst>
            <pc:docMk/>
            <pc:sldMk cId="940538018" sldId="279"/>
            <ac:spMk id="5" creationId="{78E29F13-30EE-4836-A6F0-F6BF099AA76E}"/>
          </ac:spMkLst>
        </pc:spChg>
        <pc:graphicFrameChg chg="add mod modGraphic">
          <ac:chgData name="Mathias Ørnstrup Hvidberg" userId="95005e0a-d1c2-49a3-9a36-2d5f04c54674" providerId="ADAL" clId="{D9FEBF06-C9F6-47A9-B018-8E42A1630CFC}" dt="2022-06-06T10:36:53.793" v="1100" actId="1076"/>
          <ac:graphicFrameMkLst>
            <pc:docMk/>
            <pc:sldMk cId="940538018" sldId="279"/>
            <ac:graphicFrameMk id="3" creationId="{1DD2890B-5D99-415B-9CB1-FFAE94B3DEE4}"/>
          </ac:graphicFrameMkLst>
        </pc:graphicFrameChg>
      </pc:sldChg>
    </pc:docChg>
  </pc:docChgLst>
  <pc:docChgLst>
    <pc:chgData name="Niels Højrup Pedersen" userId="0bac2a3d-be07-4a34-a363-189d4ce19ce8" providerId="ADAL" clId="{725E1C4A-5AC4-43BC-A974-5AE0A91AA72F}"/>
    <pc:docChg chg="undo custSel addSld delSld modSld modSection">
      <pc:chgData name="Niels Højrup Pedersen" userId="0bac2a3d-be07-4a34-a363-189d4ce19ce8" providerId="ADAL" clId="{725E1C4A-5AC4-43BC-A974-5AE0A91AA72F}" dt="2022-05-16T15:26:04.056" v="68" actId="20577"/>
      <pc:docMkLst>
        <pc:docMk/>
      </pc:docMkLst>
      <pc:sldChg chg="del">
        <pc:chgData name="Niels Højrup Pedersen" userId="0bac2a3d-be07-4a34-a363-189d4ce19ce8" providerId="ADAL" clId="{725E1C4A-5AC4-43BC-A974-5AE0A91AA72F}" dt="2022-05-16T10:32:44.114" v="1" actId="2696"/>
        <pc:sldMkLst>
          <pc:docMk/>
          <pc:sldMk cId="4025138429" sldId="259"/>
        </pc:sldMkLst>
      </pc:sldChg>
      <pc:sldChg chg="addSp delSp modSp mod">
        <pc:chgData name="Niels Højrup Pedersen" userId="0bac2a3d-be07-4a34-a363-189d4ce19ce8" providerId="ADAL" clId="{725E1C4A-5AC4-43BC-A974-5AE0A91AA72F}" dt="2022-05-16T15:20:16.985" v="17" actId="14100"/>
        <pc:sldMkLst>
          <pc:docMk/>
          <pc:sldMk cId="2105959421" sldId="264"/>
        </pc:sldMkLst>
        <pc:picChg chg="add mod modCrop">
          <ac:chgData name="Niels Højrup Pedersen" userId="0bac2a3d-be07-4a34-a363-189d4ce19ce8" providerId="ADAL" clId="{725E1C4A-5AC4-43BC-A974-5AE0A91AA72F}" dt="2022-05-16T15:20:16.985" v="17" actId="14100"/>
          <ac:picMkLst>
            <pc:docMk/>
            <pc:sldMk cId="2105959421" sldId="264"/>
            <ac:picMk id="4" creationId="{C0C1D7FA-17F2-4E26-8486-44024610E9B1}"/>
          </ac:picMkLst>
        </pc:picChg>
        <pc:picChg chg="del">
          <ac:chgData name="Niels Højrup Pedersen" userId="0bac2a3d-be07-4a34-a363-189d4ce19ce8" providerId="ADAL" clId="{725E1C4A-5AC4-43BC-A974-5AE0A91AA72F}" dt="2022-05-16T15:19:00.544" v="2" actId="478"/>
          <ac:picMkLst>
            <pc:docMk/>
            <pc:sldMk cId="2105959421" sldId="264"/>
            <ac:picMk id="5" creationId="{CB178B27-D7DD-4D28-AA26-F9A194EF8DA8}"/>
          </ac:picMkLst>
        </pc:picChg>
        <pc:picChg chg="del">
          <ac:chgData name="Niels Højrup Pedersen" userId="0bac2a3d-be07-4a34-a363-189d4ce19ce8" providerId="ADAL" clId="{725E1C4A-5AC4-43BC-A974-5AE0A91AA72F}" dt="2022-05-16T15:19:39.429" v="8" actId="478"/>
          <ac:picMkLst>
            <pc:docMk/>
            <pc:sldMk cId="2105959421" sldId="264"/>
            <ac:picMk id="8" creationId="{4765DD48-EA67-4894-B65A-98DA37D2B873}"/>
          </ac:picMkLst>
        </pc:picChg>
        <pc:picChg chg="add mod">
          <ac:chgData name="Niels Højrup Pedersen" userId="0bac2a3d-be07-4a34-a363-189d4ce19ce8" providerId="ADAL" clId="{725E1C4A-5AC4-43BC-A974-5AE0A91AA72F}" dt="2022-05-16T15:19:49.784" v="12" actId="14100"/>
          <ac:picMkLst>
            <pc:docMk/>
            <pc:sldMk cId="2105959421" sldId="264"/>
            <ac:picMk id="9" creationId="{FCAAF99C-8EDA-4D4A-BEFC-AE0D78F879BB}"/>
          </ac:picMkLst>
        </pc:picChg>
      </pc:sldChg>
      <pc:sldChg chg="add">
        <pc:chgData name="Niels Højrup Pedersen" userId="0bac2a3d-be07-4a34-a363-189d4ce19ce8" providerId="ADAL" clId="{725E1C4A-5AC4-43BC-A974-5AE0A91AA72F}" dt="2022-05-16T10:32:40.439" v="0"/>
        <pc:sldMkLst>
          <pc:docMk/>
          <pc:sldMk cId="744627629" sldId="266"/>
        </pc:sldMkLst>
      </pc:sldChg>
      <pc:sldChg chg="addSp delSp modSp mod">
        <pc:chgData name="Niels Højrup Pedersen" userId="0bac2a3d-be07-4a34-a363-189d4ce19ce8" providerId="ADAL" clId="{725E1C4A-5AC4-43BC-A974-5AE0A91AA72F}" dt="2022-05-16T15:22:18.235" v="29" actId="478"/>
        <pc:sldMkLst>
          <pc:docMk/>
          <pc:sldMk cId="873811484" sldId="267"/>
        </pc:sldMkLst>
        <pc:picChg chg="add del mod">
          <ac:chgData name="Niels Højrup Pedersen" userId="0bac2a3d-be07-4a34-a363-189d4ce19ce8" providerId="ADAL" clId="{725E1C4A-5AC4-43BC-A974-5AE0A91AA72F}" dt="2022-05-16T15:22:18.235" v="29" actId="478"/>
          <ac:picMkLst>
            <pc:docMk/>
            <pc:sldMk cId="873811484" sldId="267"/>
            <ac:picMk id="5" creationId="{22714C50-B5AA-41C5-8A82-6CEC0B0AD5E8}"/>
          </ac:picMkLst>
        </pc:picChg>
      </pc:sldChg>
      <pc:sldChg chg="addSp delSp modSp new mod">
        <pc:chgData name="Niels Højrup Pedersen" userId="0bac2a3d-be07-4a34-a363-189d4ce19ce8" providerId="ADAL" clId="{725E1C4A-5AC4-43BC-A974-5AE0A91AA72F}" dt="2022-05-16T15:25:39.873" v="35" actId="478"/>
        <pc:sldMkLst>
          <pc:docMk/>
          <pc:sldMk cId="2857882829" sldId="268"/>
        </pc:sldMkLst>
        <pc:spChg chg="mod">
          <ac:chgData name="Niels Højrup Pedersen" userId="0bac2a3d-be07-4a34-a363-189d4ce19ce8" providerId="ADAL" clId="{725E1C4A-5AC4-43BC-A974-5AE0A91AA72F}" dt="2022-05-16T15:21:15.834" v="22"/>
          <ac:spMkLst>
            <pc:docMk/>
            <pc:sldMk cId="2857882829" sldId="268"/>
            <ac:spMk id="2" creationId="{C8729CC7-7915-4F2E-95E1-ED5B0717DCD2}"/>
          </ac:spMkLst>
        </pc:spChg>
        <pc:picChg chg="add mod">
          <ac:chgData name="Niels Højrup Pedersen" userId="0bac2a3d-be07-4a34-a363-189d4ce19ce8" providerId="ADAL" clId="{725E1C4A-5AC4-43BC-A974-5AE0A91AA72F}" dt="2022-05-16T15:21:40.505" v="25" actId="1076"/>
          <ac:picMkLst>
            <pc:docMk/>
            <pc:sldMk cId="2857882829" sldId="268"/>
            <ac:picMk id="4" creationId="{FE0282CF-84CB-4B16-BB74-235125DD846D}"/>
          </ac:picMkLst>
        </pc:picChg>
        <pc:picChg chg="add mod">
          <ac:chgData name="Niels Højrup Pedersen" userId="0bac2a3d-be07-4a34-a363-189d4ce19ce8" providerId="ADAL" clId="{725E1C4A-5AC4-43BC-A974-5AE0A91AA72F}" dt="2022-05-16T15:21:57.892" v="28" actId="1076"/>
          <ac:picMkLst>
            <pc:docMk/>
            <pc:sldMk cId="2857882829" sldId="268"/>
            <ac:picMk id="6" creationId="{F1AA6CE0-239B-4E11-B3C2-E230662CA3C6}"/>
          </ac:picMkLst>
        </pc:picChg>
        <pc:picChg chg="add del mod">
          <ac:chgData name="Niels Højrup Pedersen" userId="0bac2a3d-be07-4a34-a363-189d4ce19ce8" providerId="ADAL" clId="{725E1C4A-5AC4-43BC-A974-5AE0A91AA72F}" dt="2022-05-16T15:25:39.873" v="35" actId="478"/>
          <ac:picMkLst>
            <pc:docMk/>
            <pc:sldMk cId="2857882829" sldId="268"/>
            <ac:picMk id="8" creationId="{F802304A-962C-4EDC-A4EC-4C1CE4CCBB11}"/>
          </ac:picMkLst>
        </pc:picChg>
      </pc:sldChg>
      <pc:sldChg chg="addSp modSp new mod">
        <pc:chgData name="Niels Højrup Pedersen" userId="0bac2a3d-be07-4a34-a363-189d4ce19ce8" providerId="ADAL" clId="{725E1C4A-5AC4-43BC-A974-5AE0A91AA72F}" dt="2022-05-16T15:26:04.056" v="68" actId="20577"/>
        <pc:sldMkLst>
          <pc:docMk/>
          <pc:sldMk cId="63277925" sldId="269"/>
        </pc:sldMkLst>
        <pc:spChg chg="mod">
          <ac:chgData name="Niels Højrup Pedersen" userId="0bac2a3d-be07-4a34-a363-189d4ce19ce8" providerId="ADAL" clId="{725E1C4A-5AC4-43BC-A974-5AE0A91AA72F}" dt="2022-05-16T15:26:04.056" v="68" actId="20577"/>
          <ac:spMkLst>
            <pc:docMk/>
            <pc:sldMk cId="63277925" sldId="269"/>
            <ac:spMk id="2" creationId="{50F2E14A-1F2B-4E53-9372-7D96F83B239B}"/>
          </ac:spMkLst>
        </pc:spChg>
        <pc:picChg chg="add mod">
          <ac:chgData name="Niels Højrup Pedersen" userId="0bac2a3d-be07-4a34-a363-189d4ce19ce8" providerId="ADAL" clId="{725E1C4A-5AC4-43BC-A974-5AE0A91AA72F}" dt="2022-05-16T15:25:46.555" v="37"/>
          <ac:picMkLst>
            <pc:docMk/>
            <pc:sldMk cId="63277925" sldId="269"/>
            <ac:picMk id="3" creationId="{28040E64-FA7F-4DCF-9F83-4D0BBA04A0B7}"/>
          </ac:picMkLst>
        </pc:picChg>
      </pc:sldChg>
    </pc:docChg>
  </pc:docChgLst>
  <pc:docChgLst>
    <pc:chgData name="Jakob Saugbjerg Lange" userId="14562e0f-f819-4390-9ba7-9ffe6b9a96da" providerId="ADAL" clId="{F02502FA-751E-4C63-94C9-550332C6D2FE}"/>
    <pc:docChg chg="undo custSel modSld">
      <pc:chgData name="Jakob Saugbjerg Lange" userId="14562e0f-f819-4390-9ba7-9ffe6b9a96da" providerId="ADAL" clId="{F02502FA-751E-4C63-94C9-550332C6D2FE}" dt="2022-06-06T10:36:52.907" v="23" actId="20577"/>
      <pc:docMkLst>
        <pc:docMk/>
      </pc:docMkLst>
      <pc:sldChg chg="modNotesTx">
        <pc:chgData name="Jakob Saugbjerg Lange" userId="14562e0f-f819-4390-9ba7-9ffe6b9a96da" providerId="ADAL" clId="{F02502FA-751E-4C63-94C9-550332C6D2FE}" dt="2022-06-06T10:36:50.030" v="18" actId="20577"/>
        <pc:sldMkLst>
          <pc:docMk/>
          <pc:sldMk cId="535157033" sldId="261"/>
        </pc:sldMkLst>
      </pc:sldChg>
      <pc:sldChg chg="modSp mod">
        <pc:chgData name="Jakob Saugbjerg Lange" userId="14562e0f-f819-4390-9ba7-9ffe6b9a96da" providerId="ADAL" clId="{F02502FA-751E-4C63-94C9-550332C6D2FE}" dt="2022-06-06T09:47:57.458" v="0" actId="1076"/>
        <pc:sldMkLst>
          <pc:docMk/>
          <pc:sldMk cId="1151713601" sldId="262"/>
        </pc:sldMkLst>
        <pc:picChg chg="mod">
          <ac:chgData name="Jakob Saugbjerg Lange" userId="14562e0f-f819-4390-9ba7-9ffe6b9a96da" providerId="ADAL" clId="{F02502FA-751E-4C63-94C9-550332C6D2FE}" dt="2022-06-06T09:47:57.458" v="0" actId="1076"/>
          <ac:picMkLst>
            <pc:docMk/>
            <pc:sldMk cId="1151713601" sldId="262"/>
            <ac:picMk id="6" creationId="{AE4F6323-600B-406F-AE3D-F55A5468E3D5}"/>
          </ac:picMkLst>
        </pc:picChg>
      </pc:sldChg>
      <pc:sldChg chg="modNotesTx">
        <pc:chgData name="Jakob Saugbjerg Lange" userId="14562e0f-f819-4390-9ba7-9ffe6b9a96da" providerId="ADAL" clId="{F02502FA-751E-4C63-94C9-550332C6D2FE}" dt="2022-06-06T10:36:52.907" v="23" actId="20577"/>
        <pc:sldMkLst>
          <pc:docMk/>
          <pc:sldMk cId="3492995348" sldId="265"/>
        </pc:sldMkLst>
      </pc:sldChg>
      <pc:sldChg chg="modNotesTx">
        <pc:chgData name="Jakob Saugbjerg Lange" userId="14562e0f-f819-4390-9ba7-9ffe6b9a96da" providerId="ADAL" clId="{F02502FA-751E-4C63-94C9-550332C6D2FE}" dt="2022-06-06T10:35:04.274" v="7" actId="20577"/>
        <pc:sldMkLst>
          <pc:docMk/>
          <pc:sldMk cId="2857882829" sldId="268"/>
        </pc:sldMkLst>
      </pc:sldChg>
      <pc:sldChg chg="modSp mod">
        <pc:chgData name="Jakob Saugbjerg Lange" userId="14562e0f-f819-4390-9ba7-9ffe6b9a96da" providerId="ADAL" clId="{F02502FA-751E-4C63-94C9-550332C6D2FE}" dt="2022-06-06T10:23:20.476" v="2" actId="1076"/>
        <pc:sldMkLst>
          <pc:docMk/>
          <pc:sldMk cId="3584458482" sldId="270"/>
        </pc:sldMkLst>
        <pc:picChg chg="mod">
          <ac:chgData name="Jakob Saugbjerg Lange" userId="14562e0f-f819-4390-9ba7-9ffe6b9a96da" providerId="ADAL" clId="{F02502FA-751E-4C63-94C9-550332C6D2FE}" dt="2022-06-06T10:23:20.476" v="2" actId="1076"/>
          <ac:picMkLst>
            <pc:docMk/>
            <pc:sldMk cId="3584458482" sldId="270"/>
            <ac:picMk id="4" creationId="{74F0E434-8536-45F4-9D94-B1EFA22842A1}"/>
          </ac:picMkLst>
        </pc:picChg>
      </pc:sldChg>
      <pc:sldChg chg="modNotesTx">
        <pc:chgData name="Jakob Saugbjerg Lange" userId="14562e0f-f819-4390-9ba7-9ffe6b9a96da" providerId="ADAL" clId="{F02502FA-751E-4C63-94C9-550332C6D2FE}" dt="2022-06-06T10:36:47.032" v="13" actId="20577"/>
        <pc:sldMkLst>
          <pc:docMk/>
          <pc:sldMk cId="2633958167" sldId="271"/>
        </pc:sldMkLst>
      </pc:sldChg>
      <pc:sldChg chg="modNotesTx">
        <pc:chgData name="Jakob Saugbjerg Lange" userId="14562e0f-f819-4390-9ba7-9ffe6b9a96da" providerId="ADAL" clId="{F02502FA-751E-4C63-94C9-550332C6D2FE}" dt="2022-06-06T10:35:32.076" v="8" actId="20577"/>
        <pc:sldMkLst>
          <pc:docMk/>
          <pc:sldMk cId="1454054494" sldId="278"/>
        </pc:sldMkLst>
      </pc:sldChg>
    </pc:docChg>
  </pc:docChgLst>
  <pc:docChgLst>
    <pc:chgData name="Niels Højrup Pedersen" userId="0bac2a3d-be07-4a34-a363-189d4ce19ce8" providerId="ADAL" clId="{BB0D7BC9-AD91-47DB-AC51-78E72099A0ED}"/>
    <pc:docChg chg="undo custSel addSld delSld modSld sldOrd modSection">
      <pc:chgData name="Niels Højrup Pedersen" userId="0bac2a3d-be07-4a34-a363-189d4ce19ce8" providerId="ADAL" clId="{BB0D7BC9-AD91-47DB-AC51-78E72099A0ED}" dt="2022-06-06T10:37:57.777" v="661"/>
      <pc:docMkLst>
        <pc:docMk/>
      </pc:docMkLst>
      <pc:sldChg chg="addSp delSp modSp mod ord modNotesTx">
        <pc:chgData name="Niels Højrup Pedersen" userId="0bac2a3d-be07-4a34-a363-189d4ce19ce8" providerId="ADAL" clId="{BB0D7BC9-AD91-47DB-AC51-78E72099A0ED}" dt="2022-06-06T10:36:27.963" v="659" actId="20577"/>
        <pc:sldMkLst>
          <pc:docMk/>
          <pc:sldMk cId="2614446849" sldId="260"/>
        </pc:sldMkLst>
        <pc:spChg chg="mod">
          <ac:chgData name="Niels Højrup Pedersen" userId="0bac2a3d-be07-4a34-a363-189d4ce19ce8" providerId="ADAL" clId="{BB0D7BC9-AD91-47DB-AC51-78E72099A0ED}" dt="2022-06-06T08:54:09.194" v="382" actId="20577"/>
          <ac:spMkLst>
            <pc:docMk/>
            <pc:sldMk cId="2614446849" sldId="260"/>
            <ac:spMk id="2" creationId="{CC7C7DA3-D8F0-43C5-935A-F29FB1C816C3}"/>
          </ac:spMkLst>
        </pc:spChg>
        <pc:picChg chg="del">
          <ac:chgData name="Niels Højrup Pedersen" userId="0bac2a3d-be07-4a34-a363-189d4ce19ce8" providerId="ADAL" clId="{BB0D7BC9-AD91-47DB-AC51-78E72099A0ED}" dt="2022-06-06T08:46:58.329" v="249" actId="478"/>
          <ac:picMkLst>
            <pc:docMk/>
            <pc:sldMk cId="2614446849" sldId="260"/>
            <ac:picMk id="3" creationId="{B8E73629-1391-418B-A8BD-2D4C699CEE0C}"/>
          </ac:picMkLst>
        </pc:picChg>
        <pc:picChg chg="del">
          <ac:chgData name="Niels Højrup Pedersen" userId="0bac2a3d-be07-4a34-a363-189d4ce19ce8" providerId="ADAL" clId="{BB0D7BC9-AD91-47DB-AC51-78E72099A0ED}" dt="2022-06-06T08:47:14.921" v="252" actId="478"/>
          <ac:picMkLst>
            <pc:docMk/>
            <pc:sldMk cId="2614446849" sldId="260"/>
            <ac:picMk id="4" creationId="{0A42EE91-66BE-4842-9AD1-AA6629D477FB}"/>
          </ac:picMkLst>
        </pc:picChg>
        <pc:picChg chg="add mod">
          <ac:chgData name="Niels Højrup Pedersen" userId="0bac2a3d-be07-4a34-a363-189d4ce19ce8" providerId="ADAL" clId="{BB0D7BC9-AD91-47DB-AC51-78E72099A0ED}" dt="2022-06-06T08:47:05.518" v="251" actId="1076"/>
          <ac:picMkLst>
            <pc:docMk/>
            <pc:sldMk cId="2614446849" sldId="260"/>
            <ac:picMk id="5" creationId="{C85DFBCC-EE88-421E-AC3C-CAE7269B8C8C}"/>
          </ac:picMkLst>
        </pc:picChg>
        <pc:picChg chg="add mod">
          <ac:chgData name="Niels Højrup Pedersen" userId="0bac2a3d-be07-4a34-a363-189d4ce19ce8" providerId="ADAL" clId="{BB0D7BC9-AD91-47DB-AC51-78E72099A0ED}" dt="2022-06-06T08:47:20.736" v="254" actId="1076"/>
          <ac:picMkLst>
            <pc:docMk/>
            <pc:sldMk cId="2614446849" sldId="260"/>
            <ac:picMk id="6" creationId="{87020EE4-E0C3-4219-9EBE-ADE232D378CD}"/>
          </ac:picMkLst>
        </pc:picChg>
      </pc:sldChg>
      <pc:sldChg chg="modSp mod modNotesTx">
        <pc:chgData name="Niels Højrup Pedersen" userId="0bac2a3d-be07-4a34-a363-189d4ce19ce8" providerId="ADAL" clId="{BB0D7BC9-AD91-47DB-AC51-78E72099A0ED}" dt="2022-06-06T10:15:19.579" v="574" actId="20577"/>
        <pc:sldMkLst>
          <pc:docMk/>
          <pc:sldMk cId="1151713601" sldId="262"/>
        </pc:sldMkLst>
        <pc:spChg chg="mod">
          <ac:chgData name="Niels Højrup Pedersen" userId="0bac2a3d-be07-4a34-a363-189d4ce19ce8" providerId="ADAL" clId="{BB0D7BC9-AD91-47DB-AC51-78E72099A0ED}" dt="2022-06-06T10:02:03.061" v="568"/>
          <ac:spMkLst>
            <pc:docMk/>
            <pc:sldMk cId="1151713601" sldId="262"/>
            <ac:spMk id="3" creationId="{81497582-51E5-48CF-9039-6885A9A4A860}"/>
          </ac:spMkLst>
        </pc:spChg>
        <pc:spChg chg="mod">
          <ac:chgData name="Niels Højrup Pedersen" userId="0bac2a3d-be07-4a34-a363-189d4ce19ce8" providerId="ADAL" clId="{BB0D7BC9-AD91-47DB-AC51-78E72099A0ED}" dt="2022-06-06T10:01:52.562" v="567"/>
          <ac:spMkLst>
            <pc:docMk/>
            <pc:sldMk cId="1151713601" sldId="262"/>
            <ac:spMk id="4" creationId="{74290AE1-5A8F-4576-8CF6-B8BA71FE89B0}"/>
          </ac:spMkLst>
        </pc:spChg>
      </pc:sldChg>
      <pc:sldChg chg="modSp mod modNotesTx">
        <pc:chgData name="Niels Højrup Pedersen" userId="0bac2a3d-be07-4a34-a363-189d4ce19ce8" providerId="ADAL" clId="{BB0D7BC9-AD91-47DB-AC51-78E72099A0ED}" dt="2022-06-06T10:32:11.843" v="629" actId="20577"/>
        <pc:sldMkLst>
          <pc:docMk/>
          <pc:sldMk cId="436617101" sldId="263"/>
        </pc:sldMkLst>
        <pc:graphicFrameChg chg="modGraphic">
          <ac:chgData name="Niels Højrup Pedersen" userId="0bac2a3d-be07-4a34-a363-189d4ce19ce8" providerId="ADAL" clId="{BB0D7BC9-AD91-47DB-AC51-78E72099A0ED}" dt="2022-06-06T10:32:11.843" v="629" actId="20577"/>
          <ac:graphicFrameMkLst>
            <pc:docMk/>
            <pc:sldMk cId="436617101" sldId="263"/>
            <ac:graphicFrameMk id="8" creationId="{21333645-942A-4D8A-A28F-FF49EADE30DD}"/>
          </ac:graphicFrameMkLst>
        </pc:graphicFrameChg>
      </pc:sldChg>
      <pc:sldChg chg="modSp mod">
        <pc:chgData name="Niels Højrup Pedersen" userId="0bac2a3d-be07-4a34-a363-189d4ce19ce8" providerId="ADAL" clId="{BB0D7BC9-AD91-47DB-AC51-78E72099A0ED}" dt="2022-06-06T10:00:45.132" v="566" actId="1076"/>
        <pc:sldMkLst>
          <pc:docMk/>
          <pc:sldMk cId="2105959421" sldId="264"/>
        </pc:sldMkLst>
        <pc:spChg chg="mod">
          <ac:chgData name="Niels Højrup Pedersen" userId="0bac2a3d-be07-4a34-a363-189d4ce19ce8" providerId="ADAL" clId="{BB0D7BC9-AD91-47DB-AC51-78E72099A0ED}" dt="2022-06-06T08:54:04.032" v="376" actId="20577"/>
          <ac:spMkLst>
            <pc:docMk/>
            <pc:sldMk cId="2105959421" sldId="264"/>
            <ac:spMk id="2" creationId="{CC7C7DA3-D8F0-43C5-935A-F29FB1C816C3}"/>
          </ac:spMkLst>
        </pc:spChg>
        <pc:graphicFrameChg chg="mod modGraphic">
          <ac:chgData name="Niels Højrup Pedersen" userId="0bac2a3d-be07-4a34-a363-189d4ce19ce8" providerId="ADAL" clId="{BB0D7BC9-AD91-47DB-AC51-78E72099A0ED}" dt="2022-06-06T09:07:45.034" v="425" actId="20577"/>
          <ac:graphicFrameMkLst>
            <pc:docMk/>
            <pc:sldMk cId="2105959421" sldId="264"/>
            <ac:graphicFrameMk id="7" creationId="{FF2DB3B7-CC5E-492C-BA2F-3A9A12D5261B}"/>
          </ac:graphicFrameMkLst>
        </pc:graphicFrameChg>
        <pc:picChg chg="mod">
          <ac:chgData name="Niels Højrup Pedersen" userId="0bac2a3d-be07-4a34-a363-189d4ce19ce8" providerId="ADAL" clId="{BB0D7BC9-AD91-47DB-AC51-78E72099A0ED}" dt="2022-06-06T10:00:45.132" v="566" actId="1076"/>
          <ac:picMkLst>
            <pc:docMk/>
            <pc:sldMk cId="2105959421" sldId="264"/>
            <ac:picMk id="4" creationId="{C0C1D7FA-17F2-4E26-8486-44024610E9B1}"/>
          </ac:picMkLst>
        </pc:picChg>
        <pc:picChg chg="mod">
          <ac:chgData name="Niels Højrup Pedersen" userId="0bac2a3d-be07-4a34-a363-189d4ce19ce8" providerId="ADAL" clId="{BB0D7BC9-AD91-47DB-AC51-78E72099A0ED}" dt="2022-06-06T10:00:43.109" v="565" actId="1076"/>
          <ac:picMkLst>
            <pc:docMk/>
            <pc:sldMk cId="2105959421" sldId="264"/>
            <ac:picMk id="9" creationId="{FCAAF99C-8EDA-4D4A-BEFC-AE0D78F879BB}"/>
          </ac:picMkLst>
        </pc:picChg>
      </pc:sldChg>
      <pc:sldChg chg="del">
        <pc:chgData name="Niels Højrup Pedersen" userId="0bac2a3d-be07-4a34-a363-189d4ce19ce8" providerId="ADAL" clId="{BB0D7BC9-AD91-47DB-AC51-78E72099A0ED}" dt="2022-06-06T10:24:18.689" v="584" actId="2696"/>
        <pc:sldMkLst>
          <pc:docMk/>
          <pc:sldMk cId="873811484" sldId="267"/>
        </pc:sldMkLst>
      </pc:sldChg>
      <pc:sldChg chg="addSp delSp modSp mod ord modNotesTx">
        <pc:chgData name="Niels Højrup Pedersen" userId="0bac2a3d-be07-4a34-a363-189d4ce19ce8" providerId="ADAL" clId="{BB0D7BC9-AD91-47DB-AC51-78E72099A0ED}" dt="2022-06-06T10:37:57.777" v="661"/>
        <pc:sldMkLst>
          <pc:docMk/>
          <pc:sldMk cId="2857882829" sldId="268"/>
        </pc:sldMkLst>
        <pc:spChg chg="mod">
          <ac:chgData name="Niels Højrup Pedersen" userId="0bac2a3d-be07-4a34-a363-189d4ce19ce8" providerId="ADAL" clId="{BB0D7BC9-AD91-47DB-AC51-78E72099A0ED}" dt="2022-06-06T08:48:26.882" v="299" actId="20577"/>
          <ac:spMkLst>
            <pc:docMk/>
            <pc:sldMk cId="2857882829" sldId="268"/>
            <ac:spMk id="2" creationId="{C8729CC7-7915-4F2E-95E1-ED5B0717DCD2}"/>
          </ac:spMkLst>
        </pc:spChg>
        <pc:picChg chg="del">
          <ac:chgData name="Niels Højrup Pedersen" userId="0bac2a3d-be07-4a34-a363-189d4ce19ce8" providerId="ADAL" clId="{BB0D7BC9-AD91-47DB-AC51-78E72099A0ED}" dt="2022-06-06T08:45:31.751" v="241" actId="478"/>
          <ac:picMkLst>
            <pc:docMk/>
            <pc:sldMk cId="2857882829" sldId="268"/>
            <ac:picMk id="4" creationId="{FE0282CF-84CB-4B16-BB74-235125DD846D}"/>
          </ac:picMkLst>
        </pc:picChg>
        <pc:picChg chg="add mod">
          <ac:chgData name="Niels Højrup Pedersen" userId="0bac2a3d-be07-4a34-a363-189d4ce19ce8" providerId="ADAL" clId="{BB0D7BC9-AD91-47DB-AC51-78E72099A0ED}" dt="2022-06-06T08:49:11.220" v="310" actId="1076"/>
          <ac:picMkLst>
            <pc:docMk/>
            <pc:sldMk cId="2857882829" sldId="268"/>
            <ac:picMk id="5" creationId="{397CA6FE-3B43-4385-9F50-428C515469FE}"/>
          </ac:picMkLst>
        </pc:picChg>
        <pc:picChg chg="del">
          <ac:chgData name="Niels Højrup Pedersen" userId="0bac2a3d-be07-4a34-a363-189d4ce19ce8" providerId="ADAL" clId="{BB0D7BC9-AD91-47DB-AC51-78E72099A0ED}" dt="2022-06-06T08:45:46.873" v="244" actId="478"/>
          <ac:picMkLst>
            <pc:docMk/>
            <pc:sldMk cId="2857882829" sldId="268"/>
            <ac:picMk id="6" creationId="{F1AA6CE0-239B-4E11-B3C2-E230662CA3C6}"/>
          </ac:picMkLst>
        </pc:picChg>
        <pc:picChg chg="add mod">
          <ac:chgData name="Niels Højrup Pedersen" userId="0bac2a3d-be07-4a34-a363-189d4ce19ce8" providerId="ADAL" clId="{BB0D7BC9-AD91-47DB-AC51-78E72099A0ED}" dt="2022-06-06T08:49:32.507" v="312" actId="1076"/>
          <ac:picMkLst>
            <pc:docMk/>
            <pc:sldMk cId="2857882829" sldId="268"/>
            <ac:picMk id="7" creationId="{10E73919-5988-4F28-81DF-FE4476F17F77}"/>
          </ac:picMkLst>
        </pc:picChg>
        <pc:picChg chg="add mod">
          <ac:chgData name="Niels Højrup Pedersen" userId="0bac2a3d-be07-4a34-a363-189d4ce19ce8" providerId="ADAL" clId="{BB0D7BC9-AD91-47DB-AC51-78E72099A0ED}" dt="2022-06-06T08:48:41.959" v="303"/>
          <ac:picMkLst>
            <pc:docMk/>
            <pc:sldMk cId="2857882829" sldId="268"/>
            <ac:picMk id="8" creationId="{9060EC77-82F9-4D78-A3C8-A737FDE02512}"/>
          </ac:picMkLst>
        </pc:picChg>
        <pc:picChg chg="add mod">
          <ac:chgData name="Niels Højrup Pedersen" userId="0bac2a3d-be07-4a34-a363-189d4ce19ce8" providerId="ADAL" clId="{BB0D7BC9-AD91-47DB-AC51-78E72099A0ED}" dt="2022-06-06T08:49:02.400" v="308" actId="1076"/>
          <ac:picMkLst>
            <pc:docMk/>
            <pc:sldMk cId="2857882829" sldId="268"/>
            <ac:picMk id="9" creationId="{C566B9E4-14BF-4393-BCD4-86E934D74E33}"/>
          </ac:picMkLst>
        </pc:picChg>
        <pc:picChg chg="add mod">
          <ac:chgData name="Niels Højrup Pedersen" userId="0bac2a3d-be07-4a34-a363-189d4ce19ce8" providerId="ADAL" clId="{BB0D7BC9-AD91-47DB-AC51-78E72099A0ED}" dt="2022-06-06T08:49:43.537" v="315" actId="1076"/>
          <ac:picMkLst>
            <pc:docMk/>
            <pc:sldMk cId="2857882829" sldId="268"/>
            <ac:picMk id="10" creationId="{CB48822D-1A04-490D-8C83-ADA4C2AB7A8C}"/>
          </ac:picMkLst>
        </pc:picChg>
      </pc:sldChg>
      <pc:sldChg chg="addSp delSp modSp mod ord modAnim modNotesTx">
        <pc:chgData name="Niels Højrup Pedersen" userId="0bac2a3d-be07-4a34-a363-189d4ce19ce8" providerId="ADAL" clId="{BB0D7BC9-AD91-47DB-AC51-78E72099A0ED}" dt="2022-06-06T10:37:57.777" v="661"/>
        <pc:sldMkLst>
          <pc:docMk/>
          <pc:sldMk cId="63277925" sldId="269"/>
        </pc:sldMkLst>
        <pc:spChg chg="mod">
          <ac:chgData name="Niels Højrup Pedersen" userId="0bac2a3d-be07-4a34-a363-189d4ce19ce8" providerId="ADAL" clId="{BB0D7BC9-AD91-47DB-AC51-78E72099A0ED}" dt="2022-06-06T08:30:13.210" v="74" actId="20577"/>
          <ac:spMkLst>
            <pc:docMk/>
            <pc:sldMk cId="63277925" sldId="269"/>
            <ac:spMk id="2" creationId="{50F2E14A-1F2B-4E53-9372-7D96F83B239B}"/>
          </ac:spMkLst>
        </pc:spChg>
        <pc:picChg chg="del">
          <ac:chgData name="Niels Højrup Pedersen" userId="0bac2a3d-be07-4a34-a363-189d4ce19ce8" providerId="ADAL" clId="{BB0D7BC9-AD91-47DB-AC51-78E72099A0ED}" dt="2022-06-06T08:28:20.777" v="0" actId="478"/>
          <ac:picMkLst>
            <pc:docMk/>
            <pc:sldMk cId="63277925" sldId="269"/>
            <ac:picMk id="3" creationId="{28040E64-FA7F-4DCF-9F83-4D0BBA04A0B7}"/>
          </ac:picMkLst>
        </pc:picChg>
        <pc:picChg chg="add mod modCrop">
          <ac:chgData name="Niels Højrup Pedersen" userId="0bac2a3d-be07-4a34-a363-189d4ce19ce8" providerId="ADAL" clId="{BB0D7BC9-AD91-47DB-AC51-78E72099A0ED}" dt="2022-06-06T08:35:34.188" v="96" actId="14100"/>
          <ac:picMkLst>
            <pc:docMk/>
            <pc:sldMk cId="63277925" sldId="269"/>
            <ac:picMk id="4" creationId="{5004AB06-9947-41B5-A309-A5273F807FF9}"/>
          </ac:picMkLst>
        </pc:picChg>
        <pc:picChg chg="add mod modCrop">
          <ac:chgData name="Niels Højrup Pedersen" userId="0bac2a3d-be07-4a34-a363-189d4ce19ce8" providerId="ADAL" clId="{BB0D7BC9-AD91-47DB-AC51-78E72099A0ED}" dt="2022-06-06T08:35:44.330" v="97" actId="14100"/>
          <ac:picMkLst>
            <pc:docMk/>
            <pc:sldMk cId="63277925" sldId="269"/>
            <ac:picMk id="5" creationId="{5CD8C326-5362-431B-9880-BEA9394E2391}"/>
          </ac:picMkLst>
        </pc:picChg>
        <pc:picChg chg="add mod">
          <ac:chgData name="Niels Højrup Pedersen" userId="0bac2a3d-be07-4a34-a363-189d4ce19ce8" providerId="ADAL" clId="{BB0D7BC9-AD91-47DB-AC51-78E72099A0ED}" dt="2022-06-06T08:32:22.616" v="81" actId="1076"/>
          <ac:picMkLst>
            <pc:docMk/>
            <pc:sldMk cId="63277925" sldId="269"/>
            <ac:picMk id="6" creationId="{4D7C67C1-25C8-48E3-9D94-51B8EE7959CA}"/>
          </ac:picMkLst>
        </pc:picChg>
        <pc:picChg chg="add mod">
          <ac:chgData name="Niels Højrup Pedersen" userId="0bac2a3d-be07-4a34-a363-189d4ce19ce8" providerId="ADAL" clId="{BB0D7BC9-AD91-47DB-AC51-78E72099A0ED}" dt="2022-06-06T08:32:16.151" v="80" actId="1076"/>
          <ac:picMkLst>
            <pc:docMk/>
            <pc:sldMk cId="63277925" sldId="269"/>
            <ac:picMk id="7" creationId="{1DB47016-2C1B-4650-A8D6-2211BCE4EA47}"/>
          </ac:picMkLst>
        </pc:picChg>
      </pc:sldChg>
      <pc:sldChg chg="modNotesTx">
        <pc:chgData name="Niels Højrup Pedersen" userId="0bac2a3d-be07-4a34-a363-189d4ce19ce8" providerId="ADAL" clId="{BB0D7BC9-AD91-47DB-AC51-78E72099A0ED}" dt="2022-06-06T10:24:31.075" v="591" actId="20577"/>
        <pc:sldMkLst>
          <pc:docMk/>
          <pc:sldMk cId="3584458482" sldId="270"/>
        </pc:sldMkLst>
      </pc:sldChg>
      <pc:sldChg chg="addSp delSp modSp mod modNotesTx">
        <pc:chgData name="Niels Højrup Pedersen" userId="0bac2a3d-be07-4a34-a363-189d4ce19ce8" providerId="ADAL" clId="{BB0D7BC9-AD91-47DB-AC51-78E72099A0ED}" dt="2022-06-06T10:27:40.550" v="621" actId="20577"/>
        <pc:sldMkLst>
          <pc:docMk/>
          <pc:sldMk cId="2600454448" sldId="272"/>
        </pc:sldMkLst>
        <pc:graphicFrameChg chg="add del mod modGraphic">
          <ac:chgData name="Niels Højrup Pedersen" userId="0bac2a3d-be07-4a34-a363-189d4ce19ce8" providerId="ADAL" clId="{BB0D7BC9-AD91-47DB-AC51-78E72099A0ED}" dt="2022-06-06T10:26:27.900" v="606" actId="478"/>
          <ac:graphicFrameMkLst>
            <pc:docMk/>
            <pc:sldMk cId="2600454448" sldId="272"/>
            <ac:graphicFrameMk id="2" creationId="{48EF45DC-79E4-4EB7-8256-8BF68712D87C}"/>
          </ac:graphicFrameMkLst>
        </pc:graphicFrameChg>
        <pc:graphicFrameChg chg="add mod modGraphic">
          <ac:chgData name="Niels Højrup Pedersen" userId="0bac2a3d-be07-4a34-a363-189d4ce19ce8" providerId="ADAL" clId="{BB0D7BC9-AD91-47DB-AC51-78E72099A0ED}" dt="2022-06-06T10:27:40.550" v="621" actId="20577"/>
          <ac:graphicFrameMkLst>
            <pc:docMk/>
            <pc:sldMk cId="2600454448" sldId="272"/>
            <ac:graphicFrameMk id="6" creationId="{6964FCF4-0643-47E9-95A7-290707B2914F}"/>
          </ac:graphicFrameMkLst>
        </pc:graphicFrameChg>
        <pc:picChg chg="del">
          <ac:chgData name="Niels Højrup Pedersen" userId="0bac2a3d-be07-4a34-a363-189d4ce19ce8" providerId="ADAL" clId="{BB0D7BC9-AD91-47DB-AC51-78E72099A0ED}" dt="2022-06-06T10:26:14.850" v="602" actId="478"/>
          <ac:picMkLst>
            <pc:docMk/>
            <pc:sldMk cId="2600454448" sldId="272"/>
            <ac:picMk id="4" creationId="{316972A8-32F4-4245-8B3B-F40321936053}"/>
          </ac:picMkLst>
        </pc:picChg>
      </pc:sldChg>
      <pc:sldChg chg="modNotesTx">
        <pc:chgData name="Niels Højrup Pedersen" userId="0bac2a3d-be07-4a34-a363-189d4ce19ce8" providerId="ADAL" clId="{BB0D7BC9-AD91-47DB-AC51-78E72099A0ED}" dt="2022-06-06T10:23:00.600" v="583" actId="20577"/>
        <pc:sldMkLst>
          <pc:docMk/>
          <pc:sldMk cId="2593947657" sldId="274"/>
        </pc:sldMkLst>
      </pc:sldChg>
      <pc:sldChg chg="modSp">
        <pc:chgData name="Niels Højrup Pedersen" userId="0bac2a3d-be07-4a34-a363-189d4ce19ce8" providerId="ADAL" clId="{BB0D7BC9-AD91-47DB-AC51-78E72099A0ED}" dt="2022-06-06T10:05:39.112" v="569"/>
        <pc:sldMkLst>
          <pc:docMk/>
          <pc:sldMk cId="246387896" sldId="275"/>
        </pc:sldMkLst>
        <pc:spChg chg="mod">
          <ac:chgData name="Niels Højrup Pedersen" userId="0bac2a3d-be07-4a34-a363-189d4ce19ce8" providerId="ADAL" clId="{BB0D7BC9-AD91-47DB-AC51-78E72099A0ED}" dt="2022-06-06T10:05:39.112" v="569"/>
          <ac:spMkLst>
            <pc:docMk/>
            <pc:sldMk cId="246387896" sldId="275"/>
            <ac:spMk id="12" creationId="{F706AB03-06C9-415B-999D-E7E62E40D7FA}"/>
          </ac:spMkLst>
        </pc:spChg>
      </pc:sldChg>
      <pc:sldChg chg="addSp delSp modSp add mod ord delAnim">
        <pc:chgData name="Niels Højrup Pedersen" userId="0bac2a3d-be07-4a34-a363-189d4ce19ce8" providerId="ADAL" clId="{BB0D7BC9-AD91-47DB-AC51-78E72099A0ED}" dt="2022-06-06T10:16:36.160" v="578"/>
        <pc:sldMkLst>
          <pc:docMk/>
          <pc:sldMk cId="1254577316" sldId="276"/>
        </pc:sldMkLst>
        <pc:spChg chg="mod">
          <ac:chgData name="Niels Højrup Pedersen" userId="0bac2a3d-be07-4a34-a363-189d4ce19ce8" providerId="ADAL" clId="{BB0D7BC9-AD91-47DB-AC51-78E72099A0ED}" dt="2022-06-06T08:53:59.474" v="370" actId="20577"/>
          <ac:spMkLst>
            <pc:docMk/>
            <pc:sldMk cId="1254577316" sldId="276"/>
            <ac:spMk id="2" creationId="{50F2E14A-1F2B-4E53-9372-7D96F83B239B}"/>
          </ac:spMkLst>
        </pc:spChg>
        <pc:picChg chg="del">
          <ac:chgData name="Niels Højrup Pedersen" userId="0bac2a3d-be07-4a34-a363-189d4ce19ce8" providerId="ADAL" clId="{BB0D7BC9-AD91-47DB-AC51-78E72099A0ED}" dt="2022-06-06T08:37:53.394" v="103" actId="478"/>
          <ac:picMkLst>
            <pc:docMk/>
            <pc:sldMk cId="1254577316" sldId="276"/>
            <ac:picMk id="4" creationId="{5004AB06-9947-41B5-A309-A5273F807FF9}"/>
          </ac:picMkLst>
        </pc:picChg>
        <pc:picChg chg="del">
          <ac:chgData name="Niels Højrup Pedersen" userId="0bac2a3d-be07-4a34-a363-189d4ce19ce8" providerId="ADAL" clId="{BB0D7BC9-AD91-47DB-AC51-78E72099A0ED}" dt="2022-06-06T08:38:40.704" v="108" actId="478"/>
          <ac:picMkLst>
            <pc:docMk/>
            <pc:sldMk cId="1254577316" sldId="276"/>
            <ac:picMk id="5" creationId="{5CD8C326-5362-431B-9880-BEA9394E2391}"/>
          </ac:picMkLst>
        </pc:picChg>
        <pc:picChg chg="del">
          <ac:chgData name="Niels Højrup Pedersen" userId="0bac2a3d-be07-4a34-a363-189d4ce19ce8" providerId="ADAL" clId="{BB0D7BC9-AD91-47DB-AC51-78E72099A0ED}" dt="2022-06-06T08:37:47.248" v="101" actId="478"/>
          <ac:picMkLst>
            <pc:docMk/>
            <pc:sldMk cId="1254577316" sldId="276"/>
            <ac:picMk id="6" creationId="{4D7C67C1-25C8-48E3-9D94-51B8EE7959CA}"/>
          </ac:picMkLst>
        </pc:picChg>
        <pc:picChg chg="del">
          <ac:chgData name="Niels Højrup Pedersen" userId="0bac2a3d-be07-4a34-a363-189d4ce19ce8" providerId="ADAL" clId="{BB0D7BC9-AD91-47DB-AC51-78E72099A0ED}" dt="2022-06-06T08:37:49.243" v="102" actId="478"/>
          <ac:picMkLst>
            <pc:docMk/>
            <pc:sldMk cId="1254577316" sldId="276"/>
            <ac:picMk id="7" creationId="{1DB47016-2C1B-4650-A8D6-2211BCE4EA47}"/>
          </ac:picMkLst>
        </pc:picChg>
        <pc:picChg chg="add del mod">
          <ac:chgData name="Niels Højrup Pedersen" userId="0bac2a3d-be07-4a34-a363-189d4ce19ce8" providerId="ADAL" clId="{BB0D7BC9-AD91-47DB-AC51-78E72099A0ED}" dt="2022-06-06T08:38:32.122" v="107" actId="478"/>
          <ac:picMkLst>
            <pc:docMk/>
            <pc:sldMk cId="1254577316" sldId="276"/>
            <ac:picMk id="8" creationId="{DF5DE9BC-DDBC-4DC2-9F04-31E8060C156D}"/>
          </ac:picMkLst>
        </pc:picChg>
        <pc:picChg chg="add mod">
          <ac:chgData name="Niels Højrup Pedersen" userId="0bac2a3d-be07-4a34-a363-189d4ce19ce8" providerId="ADAL" clId="{BB0D7BC9-AD91-47DB-AC51-78E72099A0ED}" dt="2022-06-06T08:47:52.788" v="256" actId="1076"/>
          <ac:picMkLst>
            <pc:docMk/>
            <pc:sldMk cId="1254577316" sldId="276"/>
            <ac:picMk id="9" creationId="{049CA13E-D95F-45E0-BFC4-3994E541D1F4}"/>
          </ac:picMkLst>
        </pc:picChg>
        <pc:picChg chg="add mod">
          <ac:chgData name="Niels Højrup Pedersen" userId="0bac2a3d-be07-4a34-a363-189d4ce19ce8" providerId="ADAL" clId="{BB0D7BC9-AD91-47DB-AC51-78E72099A0ED}" dt="2022-06-06T08:47:50.164" v="255" actId="1076"/>
          <ac:picMkLst>
            <pc:docMk/>
            <pc:sldMk cId="1254577316" sldId="276"/>
            <ac:picMk id="10" creationId="{1EABFCC8-F7D3-4128-BF54-1D09C856A851}"/>
          </ac:picMkLst>
        </pc:picChg>
      </pc:sldChg>
      <pc:sldChg chg="addSp delSp modSp new mod ord modAnim modNotesTx">
        <pc:chgData name="Niels Højrup Pedersen" userId="0bac2a3d-be07-4a34-a363-189d4ce19ce8" providerId="ADAL" clId="{BB0D7BC9-AD91-47DB-AC51-78E72099A0ED}" dt="2022-06-06T10:37:57.777" v="661"/>
        <pc:sldMkLst>
          <pc:docMk/>
          <pc:sldMk cId="2102901991" sldId="277"/>
        </pc:sldMkLst>
        <pc:spChg chg="mod">
          <ac:chgData name="Niels Højrup Pedersen" userId="0bac2a3d-be07-4a34-a363-189d4ce19ce8" providerId="ADAL" clId="{BB0D7BC9-AD91-47DB-AC51-78E72099A0ED}" dt="2022-06-06T09:16:16.181" v="442" actId="20577"/>
          <ac:spMkLst>
            <pc:docMk/>
            <pc:sldMk cId="2102901991" sldId="277"/>
            <ac:spMk id="2" creationId="{F52031E8-8387-422F-B60F-D98ED560322F}"/>
          </ac:spMkLst>
        </pc:spChg>
        <pc:spChg chg="add mod">
          <ac:chgData name="Niels Højrup Pedersen" userId="0bac2a3d-be07-4a34-a363-189d4ce19ce8" providerId="ADAL" clId="{BB0D7BC9-AD91-47DB-AC51-78E72099A0ED}" dt="2022-06-06T09:34:21.354" v="497" actId="1076"/>
          <ac:spMkLst>
            <pc:docMk/>
            <pc:sldMk cId="2102901991" sldId="277"/>
            <ac:spMk id="10" creationId="{B0CD5AEF-622A-40C6-802C-A3EFD8CE79AC}"/>
          </ac:spMkLst>
        </pc:spChg>
        <pc:graphicFrameChg chg="add mod modGraphic">
          <ac:chgData name="Niels Højrup Pedersen" userId="0bac2a3d-be07-4a34-a363-189d4ce19ce8" providerId="ADAL" clId="{BB0D7BC9-AD91-47DB-AC51-78E72099A0ED}" dt="2022-06-06T09:34:25.746" v="498" actId="1076"/>
          <ac:graphicFrameMkLst>
            <pc:docMk/>
            <pc:sldMk cId="2102901991" sldId="277"/>
            <ac:graphicFrameMk id="9" creationId="{99EB72C3-7637-402F-9438-1DDECB83833A}"/>
          </ac:graphicFrameMkLst>
        </pc:graphicFrameChg>
        <pc:picChg chg="add del mod">
          <ac:chgData name="Niels Højrup Pedersen" userId="0bac2a3d-be07-4a34-a363-189d4ce19ce8" providerId="ADAL" clId="{BB0D7BC9-AD91-47DB-AC51-78E72099A0ED}" dt="2022-06-06T09:17:01.354" v="446" actId="478"/>
          <ac:picMkLst>
            <pc:docMk/>
            <pc:sldMk cId="2102901991" sldId="277"/>
            <ac:picMk id="3" creationId="{D3E5D12D-E01E-4205-AE63-7399A123A1D2}"/>
          </ac:picMkLst>
        </pc:picChg>
        <pc:picChg chg="add del mod">
          <ac:chgData name="Niels Højrup Pedersen" userId="0bac2a3d-be07-4a34-a363-189d4ce19ce8" providerId="ADAL" clId="{BB0D7BC9-AD91-47DB-AC51-78E72099A0ED}" dt="2022-06-06T09:16:59.433" v="445" actId="478"/>
          <ac:picMkLst>
            <pc:docMk/>
            <pc:sldMk cId="2102901991" sldId="277"/>
            <ac:picMk id="4" creationId="{035901DF-2FA1-40CA-9AF4-B6D05C0A76E4}"/>
          </ac:picMkLst>
        </pc:picChg>
        <pc:picChg chg="add mod">
          <ac:chgData name="Niels Højrup Pedersen" userId="0bac2a3d-be07-4a34-a363-189d4ce19ce8" providerId="ADAL" clId="{BB0D7BC9-AD91-47DB-AC51-78E72099A0ED}" dt="2022-06-06T09:17:13.816" v="450" actId="1076"/>
          <ac:picMkLst>
            <pc:docMk/>
            <pc:sldMk cId="2102901991" sldId="277"/>
            <ac:picMk id="5" creationId="{737D86D3-686A-4799-872E-552EF2C44BCD}"/>
          </ac:picMkLst>
        </pc:picChg>
        <pc:picChg chg="add mod">
          <ac:chgData name="Niels Højrup Pedersen" userId="0bac2a3d-be07-4a34-a363-189d4ce19ce8" providerId="ADAL" clId="{BB0D7BC9-AD91-47DB-AC51-78E72099A0ED}" dt="2022-06-06T09:18:40.076" v="458" actId="1076"/>
          <ac:picMkLst>
            <pc:docMk/>
            <pc:sldMk cId="2102901991" sldId="277"/>
            <ac:picMk id="6" creationId="{F83899F6-D344-4542-8E36-486316C7324E}"/>
          </ac:picMkLst>
        </pc:picChg>
        <pc:picChg chg="add mod">
          <ac:chgData name="Niels Højrup Pedersen" userId="0bac2a3d-be07-4a34-a363-189d4ce19ce8" providerId="ADAL" clId="{BB0D7BC9-AD91-47DB-AC51-78E72099A0ED}" dt="2022-06-06T09:17:55.084" v="454" actId="1076"/>
          <ac:picMkLst>
            <pc:docMk/>
            <pc:sldMk cId="2102901991" sldId="277"/>
            <ac:picMk id="7" creationId="{E55E7F19-9286-4DF5-ADFD-26B930D71352}"/>
          </ac:picMkLst>
        </pc:picChg>
        <pc:picChg chg="add mod">
          <ac:chgData name="Niels Højrup Pedersen" userId="0bac2a3d-be07-4a34-a363-189d4ce19ce8" providerId="ADAL" clId="{BB0D7BC9-AD91-47DB-AC51-78E72099A0ED}" dt="2022-06-06T09:18:42.052" v="459" actId="1076"/>
          <ac:picMkLst>
            <pc:docMk/>
            <pc:sldMk cId="2102901991" sldId="277"/>
            <ac:picMk id="8" creationId="{09003A73-F46A-4A51-846F-61FF28CDD9D5}"/>
          </ac:picMkLst>
        </pc:picChg>
      </pc:sldChg>
      <pc:sldChg chg="addSp modSp new mod modNotesTx">
        <pc:chgData name="Niels Højrup Pedersen" userId="0bac2a3d-be07-4a34-a363-189d4ce19ce8" providerId="ADAL" clId="{BB0D7BC9-AD91-47DB-AC51-78E72099A0ED}" dt="2022-06-06T10:35:20.189" v="644" actId="20577"/>
        <pc:sldMkLst>
          <pc:docMk/>
          <pc:sldMk cId="1454054494" sldId="278"/>
        </pc:sldMkLst>
        <pc:spChg chg="mod">
          <ac:chgData name="Niels Højrup Pedersen" userId="0bac2a3d-be07-4a34-a363-189d4ce19ce8" providerId="ADAL" clId="{BB0D7BC9-AD91-47DB-AC51-78E72099A0ED}" dt="2022-06-06T09:52:05.348" v="564" actId="20577"/>
          <ac:spMkLst>
            <pc:docMk/>
            <pc:sldMk cId="1454054494" sldId="278"/>
            <ac:spMk id="2" creationId="{27AD0713-7C69-429B-84C2-E07792101A0E}"/>
          </ac:spMkLst>
        </pc:spChg>
        <pc:spChg chg="add mod">
          <ac:chgData name="Niels Højrup Pedersen" userId="0bac2a3d-be07-4a34-a363-189d4ce19ce8" providerId="ADAL" clId="{BB0D7BC9-AD91-47DB-AC51-78E72099A0ED}" dt="2022-06-06T09:50:03.058" v="555" actId="1076"/>
          <ac:spMkLst>
            <pc:docMk/>
            <pc:sldMk cId="1454054494" sldId="278"/>
            <ac:spMk id="5" creationId="{797B7C31-1586-4B55-AB6D-8F991FA1CB46}"/>
          </ac:spMkLst>
        </pc:spChg>
        <pc:spChg chg="add mod">
          <ac:chgData name="Niels Højrup Pedersen" userId="0bac2a3d-be07-4a34-a363-189d4ce19ce8" providerId="ADAL" clId="{BB0D7BC9-AD91-47DB-AC51-78E72099A0ED}" dt="2022-06-06T09:49:19.872" v="548" actId="1076"/>
          <ac:spMkLst>
            <pc:docMk/>
            <pc:sldMk cId="1454054494" sldId="278"/>
            <ac:spMk id="7" creationId="{54797D4A-6E44-4043-9EC3-0692C2808885}"/>
          </ac:spMkLst>
        </pc:spChg>
        <pc:spChg chg="add mod">
          <ac:chgData name="Niels Højrup Pedersen" userId="0bac2a3d-be07-4a34-a363-189d4ce19ce8" providerId="ADAL" clId="{BB0D7BC9-AD91-47DB-AC51-78E72099A0ED}" dt="2022-06-06T09:49:47.365" v="552" actId="1076"/>
          <ac:spMkLst>
            <pc:docMk/>
            <pc:sldMk cId="1454054494" sldId="278"/>
            <ac:spMk id="9" creationId="{6CD7BFAB-0633-4898-8F31-1F19543BBA05}"/>
          </ac:spMkLst>
        </pc:spChg>
        <pc:spChg chg="add mod">
          <ac:chgData name="Niels Højrup Pedersen" userId="0bac2a3d-be07-4a34-a363-189d4ce19ce8" providerId="ADAL" clId="{BB0D7BC9-AD91-47DB-AC51-78E72099A0ED}" dt="2022-06-06T09:45:46.464" v="531" actId="1076"/>
          <ac:spMkLst>
            <pc:docMk/>
            <pc:sldMk cId="1454054494" sldId="278"/>
            <ac:spMk id="11" creationId="{78254B9B-5C65-4FD8-A50C-501A90C77B5C}"/>
          </ac:spMkLst>
        </pc:spChg>
        <pc:spChg chg="add mod">
          <ac:chgData name="Niels Højrup Pedersen" userId="0bac2a3d-be07-4a34-a363-189d4ce19ce8" providerId="ADAL" clId="{BB0D7BC9-AD91-47DB-AC51-78E72099A0ED}" dt="2022-06-06T09:45:55.410" v="533" actId="1076"/>
          <ac:spMkLst>
            <pc:docMk/>
            <pc:sldMk cId="1454054494" sldId="278"/>
            <ac:spMk id="13" creationId="{E5DBF9BD-73DD-414F-94FA-058F07DDFB4D}"/>
          </ac:spMkLst>
        </pc:spChg>
        <pc:spChg chg="add mod">
          <ac:chgData name="Niels Højrup Pedersen" userId="0bac2a3d-be07-4a34-a363-189d4ce19ce8" providerId="ADAL" clId="{BB0D7BC9-AD91-47DB-AC51-78E72099A0ED}" dt="2022-06-06T09:46:13.171" v="535" actId="1076"/>
          <ac:spMkLst>
            <pc:docMk/>
            <pc:sldMk cId="1454054494" sldId="278"/>
            <ac:spMk id="15" creationId="{B22854A3-9AB7-4767-BCB4-ED0361895107}"/>
          </ac:spMkLst>
        </pc:spChg>
        <pc:spChg chg="add mod">
          <ac:chgData name="Niels Højrup Pedersen" userId="0bac2a3d-be07-4a34-a363-189d4ce19ce8" providerId="ADAL" clId="{BB0D7BC9-AD91-47DB-AC51-78E72099A0ED}" dt="2022-06-06T09:47:46.411" v="538" actId="1076"/>
          <ac:spMkLst>
            <pc:docMk/>
            <pc:sldMk cId="1454054494" sldId="278"/>
            <ac:spMk id="17" creationId="{DBF87DAB-8D26-4995-BC5F-005D23B34862}"/>
          </ac:spMkLst>
        </pc:spChg>
        <pc:spChg chg="add mod">
          <ac:chgData name="Niels Højrup Pedersen" userId="0bac2a3d-be07-4a34-a363-189d4ce19ce8" providerId="ADAL" clId="{BB0D7BC9-AD91-47DB-AC51-78E72099A0ED}" dt="2022-06-06T09:50:07.976" v="556" actId="1076"/>
          <ac:spMkLst>
            <pc:docMk/>
            <pc:sldMk cId="1454054494" sldId="278"/>
            <ac:spMk id="19" creationId="{922BCBEC-2FB0-437F-9464-C77D74EF111F}"/>
          </ac:spMkLst>
        </pc:spChg>
        <pc:spChg chg="add mod">
          <ac:chgData name="Niels Højrup Pedersen" userId="0bac2a3d-be07-4a34-a363-189d4ce19ce8" providerId="ADAL" clId="{BB0D7BC9-AD91-47DB-AC51-78E72099A0ED}" dt="2022-06-06T09:49:51.680" v="553" actId="1076"/>
          <ac:spMkLst>
            <pc:docMk/>
            <pc:sldMk cId="1454054494" sldId="278"/>
            <ac:spMk id="21" creationId="{F1A75CA0-1709-4DDF-A2F3-AA8D2BB297EB}"/>
          </ac:spMkLst>
        </pc:spChg>
        <pc:picChg chg="add mod">
          <ac:chgData name="Niels Højrup Pedersen" userId="0bac2a3d-be07-4a34-a363-189d4ce19ce8" providerId="ADAL" clId="{BB0D7BC9-AD91-47DB-AC51-78E72099A0ED}" dt="2022-06-06T09:50:19.898" v="559" actId="1076"/>
          <ac:picMkLst>
            <pc:docMk/>
            <pc:sldMk cId="1454054494" sldId="278"/>
            <ac:picMk id="3" creationId="{9B085EED-7914-4CD4-A896-5D5AE19C0A0D}"/>
          </ac:picMkLst>
        </pc:picChg>
      </pc:sldChg>
      <pc:sldChg chg="addSp modSp new add del mod">
        <pc:chgData name="Niels Højrup Pedersen" userId="0bac2a3d-be07-4a34-a363-189d4ce19ce8" providerId="ADAL" clId="{BB0D7BC9-AD91-47DB-AC51-78E72099A0ED}" dt="2022-06-06T08:54:43.672" v="385" actId="47"/>
        <pc:sldMkLst>
          <pc:docMk/>
          <pc:sldMk cId="2596489203" sldId="278"/>
        </pc:sldMkLst>
        <pc:spChg chg="mod">
          <ac:chgData name="Niels Højrup Pedersen" userId="0bac2a3d-be07-4a34-a363-189d4ce19ce8" providerId="ADAL" clId="{BB0D7BC9-AD91-47DB-AC51-78E72099A0ED}" dt="2022-06-06T08:53:55.925" v="364" actId="20577"/>
          <ac:spMkLst>
            <pc:docMk/>
            <pc:sldMk cId="2596489203" sldId="278"/>
            <ac:spMk id="2" creationId="{632D7184-A08A-448B-90B5-35A4F7E4A04C}"/>
          </ac:spMkLst>
        </pc:spChg>
        <pc:picChg chg="add mod">
          <ac:chgData name="Niels Højrup Pedersen" userId="0bac2a3d-be07-4a34-a363-189d4ce19ce8" providerId="ADAL" clId="{BB0D7BC9-AD91-47DB-AC51-78E72099A0ED}" dt="2022-06-06T08:51:20.374" v="343" actId="1076"/>
          <ac:picMkLst>
            <pc:docMk/>
            <pc:sldMk cId="2596489203" sldId="278"/>
            <ac:picMk id="3" creationId="{75455CB7-6925-4E8B-BA8E-249D878D1965}"/>
          </ac:picMkLst>
        </pc:picChg>
      </pc:sldChg>
    </pc:docChg>
  </pc:docChgLst>
</pc:chgInfo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3" name="Pladsholder til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3DE834-30D7-4B23-9A94-B83738D1660B}" type="datetimeFigureOut">
              <a:rPr lang="da-DK" smtClean="0"/>
              <a:t>06-06-2022</a:t>
            </a:fld>
            <a:endParaRPr lang="da-DK"/>
          </a:p>
        </p:txBody>
      </p:sp>
      <p:sp>
        <p:nvSpPr>
          <p:cNvPr id="4" name="Pladsholder til slidebille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a-DK"/>
          </a:p>
        </p:txBody>
      </p:sp>
      <p:sp>
        <p:nvSpPr>
          <p:cNvPr id="5" name="Pladsholder til no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D953E2-9DB8-45F7-8F65-52332EE358A0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8308656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/>
              <a:t>Niels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953E2-9DB8-45F7-8F65-52332EE358A0}" type="slidenum">
              <a:rPr lang="da-DK" smtClean="0"/>
              <a:t>2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8905829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/>
              <a:t>Jakob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953E2-9DB8-45F7-8F65-52332EE358A0}" type="slidenum">
              <a:rPr lang="da-DK" smtClean="0"/>
              <a:t>11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1263256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/>
              <a:t>Mathias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953E2-9DB8-45F7-8F65-52332EE358A0}" type="slidenum">
              <a:rPr lang="da-DK" smtClean="0"/>
              <a:t>12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3734172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/>
              <a:t>Mathias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953E2-9DB8-45F7-8F65-52332EE358A0}" type="slidenum">
              <a:rPr lang="da-DK" smtClean="0"/>
              <a:t>13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8633247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Niels</a:t>
            </a:r>
            <a:endParaRPr lang="en-DK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953E2-9DB8-45F7-8F65-52332EE358A0}" type="slidenum">
              <a:rPr lang="da-DK" smtClean="0"/>
              <a:t>14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3129926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Niels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953E2-9DB8-45F7-8F65-52332EE358A0}" type="slidenum">
              <a:rPr lang="da-DK" smtClean="0"/>
              <a:t>15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1681992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Niels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953E2-9DB8-45F7-8F65-52332EE358A0}" type="slidenum">
              <a:rPr lang="da-DK" smtClean="0"/>
              <a:t>16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0252357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Lange</a:t>
            </a:r>
            <a:endParaRPr lang="en-DK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953E2-9DB8-45F7-8F65-52332EE358A0}" type="slidenum">
              <a:rPr lang="da-DK" smtClean="0"/>
              <a:t>17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5341929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Lange</a:t>
            </a:r>
            <a:endParaRPr lang="en-DK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953E2-9DB8-45F7-8F65-52332EE358A0}" type="slidenum">
              <a:rPr lang="da-DK" smtClean="0"/>
              <a:t>18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3103618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Lange</a:t>
            </a:r>
            <a:endParaRPr lang="en-DK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953E2-9DB8-45F7-8F65-52332EE358A0}" type="slidenum">
              <a:rPr lang="da-DK" smtClean="0"/>
              <a:t>19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0656918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953E2-9DB8-45F7-8F65-52332EE358A0}" type="slidenum">
              <a:rPr lang="da-DK" smtClean="0"/>
              <a:t>20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2161224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Lange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953E2-9DB8-45F7-8F65-52332EE358A0}" type="slidenum">
              <a:rPr lang="da-DK" smtClean="0"/>
              <a:t>3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2626116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/>
              <a:t>Mathias</a:t>
            </a:r>
          </a:p>
          <a:p>
            <a:r>
              <a:rPr lang="da-DK" err="1"/>
              <a:t>Produktkvantisering</a:t>
            </a:r>
            <a:r>
              <a:rPr lang="da-DK"/>
              <a:t> </a:t>
            </a:r>
          </a:p>
          <a:p>
            <a:r>
              <a:rPr lang="da-DK" err="1"/>
              <a:t>Koefficientkvantisering</a:t>
            </a:r>
            <a:endParaRPr lang="da-DK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953E2-9DB8-45F7-8F65-52332EE358A0}" type="slidenum">
              <a:rPr lang="da-DK" smtClean="0"/>
              <a:t>4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5548628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/>
              <a:t>Niels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953E2-9DB8-45F7-8F65-52332EE358A0}" type="slidenum">
              <a:rPr lang="da-DK" smtClean="0"/>
              <a:t>5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0201514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Niels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953E2-9DB8-45F7-8F65-52332EE358A0}" type="slidenum">
              <a:rPr lang="da-DK" smtClean="0"/>
              <a:t>6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1418277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Lange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953E2-9DB8-45F7-8F65-52332EE358A0}" type="slidenum">
              <a:rPr lang="da-DK" smtClean="0"/>
              <a:t>7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7254877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/>
              <a:t>Mathias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953E2-9DB8-45F7-8F65-52332EE358A0}" type="slidenum">
              <a:rPr lang="da-DK" smtClean="0"/>
              <a:t>8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3092467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/>
              <a:t>Niels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953E2-9DB8-45F7-8F65-52332EE358A0}" type="slidenum">
              <a:rPr lang="da-DK" smtClean="0"/>
              <a:t>9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907426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Lange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953E2-9DB8-45F7-8F65-52332EE358A0}" type="slidenum">
              <a:rPr lang="da-DK" smtClean="0"/>
              <a:t>10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0728021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a-DK"/>
              <a:t>Klik for at redigere titeltypografien i masteren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/>
              <a:t>Klik for at redigere undertiteltypografien i masteren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6173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og lodr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4768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et ti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a-DK"/>
              <a:t>Klik for at redigere titeltypografien i masteren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4110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2613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fsnit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a-DK"/>
              <a:t>Klik for at redigere titeltypografien i masteren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0876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dholdsobjek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9639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a-DK"/>
              <a:t>Klik for at redigere titeltypografien i masteren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6/6/2022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0873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0424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6/6/2022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0873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dhold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/>
              <a:t>Klik for at redigere titeltypografien i masteren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306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lede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/>
              <a:t>Klik for at redigere titeltypografien i masteren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a-DK"/>
              <a:t>Klik på ikonet for at tilføje et billede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0908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a-DK"/>
              <a:t>Klik for at redigere titeltypografien i masteren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6/6/2022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3508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3.png"/><Relationship Id="rId5" Type="http://schemas.openxmlformats.org/officeDocument/2006/relationships/image" Target="../media/image22.emf"/><Relationship Id="rId4" Type="http://schemas.openxmlformats.org/officeDocument/2006/relationships/package" Target="../embeddings/Microsoft_Word_Document_110_9AFFC930.docx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5" Type="http://schemas.openxmlformats.org/officeDocument/2006/relationships/image" Target="../media/image15.png"/><Relationship Id="rId4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microsoft.com/office/2007/relationships/media" Target="../media/media2.wav"/><Relationship Id="rId7" Type="http://schemas.openxmlformats.org/officeDocument/2006/relationships/image" Target="../media/image42.png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6.xml"/><Relationship Id="rId4" Type="http://schemas.openxmlformats.org/officeDocument/2006/relationships/audio" Target="../media/media2.wav"/><Relationship Id="rId9" Type="http://schemas.openxmlformats.org/officeDocument/2006/relationships/image" Target="../media/image4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B268904-4729-4EB9-9B1A-F34FC69CE6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98524"/>
            <a:ext cx="9144000" cy="2387600"/>
          </a:xfrm>
        </p:spPr>
        <p:txBody>
          <a:bodyPr/>
          <a:lstStyle/>
          <a:p>
            <a:r>
              <a:rPr lang="da-DK"/>
              <a:t>Aktiv Støj Udligning m. </a:t>
            </a:r>
            <a:br>
              <a:rPr lang="da-DK"/>
            </a:br>
            <a:r>
              <a:rPr lang="da-DK"/>
              <a:t>Høretelefoner</a:t>
            </a:r>
          </a:p>
        </p:txBody>
      </p:sp>
      <p:sp>
        <p:nvSpPr>
          <p:cNvPr id="3" name="Undertitel 2">
            <a:extLst>
              <a:ext uri="{FF2B5EF4-FFF2-40B4-BE49-F238E27FC236}">
                <a16:creationId xmlns:a16="http://schemas.microsoft.com/office/drawing/2014/main" id="{EB4F7172-5D3A-4E6F-965C-3E38D4159D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03259"/>
            <a:ext cx="9144000" cy="1655762"/>
          </a:xfrm>
        </p:spPr>
        <p:txBody>
          <a:bodyPr/>
          <a:lstStyle/>
          <a:p>
            <a:r>
              <a:rPr lang="da-DK"/>
              <a:t>Niels, Jakob og Mathias</a:t>
            </a:r>
          </a:p>
        </p:txBody>
      </p:sp>
      <p:pic>
        <p:nvPicPr>
          <p:cNvPr id="6" name="Billede 5">
            <a:extLst>
              <a:ext uri="{FF2B5EF4-FFF2-40B4-BE49-F238E27FC236}">
                <a16:creationId xmlns:a16="http://schemas.microsoft.com/office/drawing/2014/main" id="{E3B50DCF-E22B-48C5-8323-95149234D0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77651">
            <a:off x="595825" y="3841300"/>
            <a:ext cx="3626938" cy="2295454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Billede 6">
            <a:extLst>
              <a:ext uri="{FF2B5EF4-FFF2-40B4-BE49-F238E27FC236}">
                <a16:creationId xmlns:a16="http://schemas.microsoft.com/office/drawing/2014/main" id="{A5F4974B-7FB4-4B81-AD7F-E07B677611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487449">
            <a:off x="8046001" y="3925252"/>
            <a:ext cx="3468315" cy="21275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068932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>
            <a:extLst>
              <a:ext uri="{FF2B5EF4-FFF2-40B4-BE49-F238E27FC236}">
                <a16:creationId xmlns:a16="http://schemas.microsoft.com/office/drawing/2014/main" id="{7648FC45-C771-4224-AFAA-4CA9A5B975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a-DK"/>
              <a:t>Blackfin Implementering</a:t>
            </a:r>
          </a:p>
        </p:txBody>
      </p:sp>
      <p:graphicFrame>
        <p:nvGraphicFramePr>
          <p:cNvPr id="8" name="Objekt 7">
            <a:extLst>
              <a:ext uri="{FF2B5EF4-FFF2-40B4-BE49-F238E27FC236}">
                <a16:creationId xmlns:a16="http://schemas.microsoft.com/office/drawing/2014/main" id="{5DEF617F-C1F9-4AC1-9B1C-DBA60E4C3FE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46687958"/>
              </p:ext>
            </p:extLst>
          </p:nvPr>
        </p:nvGraphicFramePr>
        <p:xfrm>
          <a:off x="986828" y="1360566"/>
          <a:ext cx="8124825" cy="5686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45" name="Document" r:id="rId4" imgW="6251625" imgH="4380365" progId="Word.Document.12">
                  <p:embed/>
                </p:oleObj>
              </mc:Choice>
              <mc:Fallback>
                <p:oleObj name="Document" r:id="rId4" imgW="6251625" imgH="4380365" progId="Word.Document.12">
                  <p:embed/>
                  <p:pic>
                    <p:nvPicPr>
                      <p:cNvPr id="8" name="Objekt 7">
                        <a:extLst>
                          <a:ext uri="{FF2B5EF4-FFF2-40B4-BE49-F238E27FC236}">
                            <a16:creationId xmlns:a16="http://schemas.microsoft.com/office/drawing/2014/main" id="{5DEF617F-C1F9-4AC1-9B1C-DBA60E4C3FE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86828" y="1360566"/>
                        <a:ext cx="8124825" cy="56864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kstfelt 8">
                <a:extLst>
                  <a:ext uri="{FF2B5EF4-FFF2-40B4-BE49-F238E27FC236}">
                    <a16:creationId xmlns:a16="http://schemas.microsoft.com/office/drawing/2014/main" id="{AAA1EF88-58F8-4972-B5BA-8F6EBDB05561}"/>
                  </a:ext>
                </a:extLst>
              </p:cNvPr>
              <p:cNvSpPr txBox="1"/>
              <p:nvPr/>
            </p:nvSpPr>
            <p:spPr>
              <a:xfrm>
                <a:off x="7320471" y="3497382"/>
                <a:ext cx="3156950" cy="871457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9" name="Tekstfelt 8">
                <a:extLst>
                  <a:ext uri="{FF2B5EF4-FFF2-40B4-BE49-F238E27FC236}">
                    <a16:creationId xmlns:a16="http://schemas.microsoft.com/office/drawing/2014/main" id="{AAA1EF88-58F8-4972-B5BA-8F6EBDB055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0471" y="3497382"/>
                <a:ext cx="3156950" cy="87145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004544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7AD0713-7C69-429B-84C2-E07792101A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Cycleforbrug</a:t>
            </a:r>
            <a:endParaRPr lang="en-US"/>
          </a:p>
        </p:txBody>
      </p:sp>
      <p:pic>
        <p:nvPicPr>
          <p:cNvPr id="3" name="Billede 2">
            <a:extLst>
              <a:ext uri="{FF2B5EF4-FFF2-40B4-BE49-F238E27FC236}">
                <a16:creationId xmlns:a16="http://schemas.microsoft.com/office/drawing/2014/main" id="{9B085EED-7914-4CD4-A896-5D5AE19C0A0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27992" y="2721125"/>
            <a:ext cx="4156064" cy="281651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kstfelt 4">
                <a:extLst>
                  <a:ext uri="{FF2B5EF4-FFF2-40B4-BE49-F238E27FC236}">
                    <a16:creationId xmlns:a16="http://schemas.microsoft.com/office/drawing/2014/main" id="{797B7C31-1586-4B55-AB6D-8F991FA1CB46}"/>
                  </a:ext>
                </a:extLst>
              </p:cNvPr>
              <p:cNvSpPr txBox="1"/>
              <p:nvPr/>
            </p:nvSpPr>
            <p:spPr>
              <a:xfrm>
                <a:off x="4031224" y="2416979"/>
                <a:ext cx="6097656" cy="6444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𝑙𝑦𝑑</m:t>
                          </m:r>
                        </m:sub>
                      </m:sSub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𝑙𝑦𝑑</m:t>
                              </m:r>
                            </m:sub>
                          </m:sSub>
                        </m:den>
                      </m:f>
                      <m:r>
                        <a:rPr lang="en-US" i="0">
                          <a:latin typeface="Cambria Math" panose="02040503050406030204" pitchFamily="18" charset="0"/>
                        </a:rPr>
                        <m:t>=0.146 </m:t>
                      </m:r>
                      <m:r>
                        <m:rPr>
                          <m:sty m:val="p"/>
                        </m:rPr>
                        <a:rPr lang="en-US" i="0">
                          <a:latin typeface="Cambria Math" panose="02040503050406030204" pitchFamily="18" charset="0"/>
                        </a:rPr>
                        <m:t>ms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5" name="Tekstfelt 4">
                <a:extLst>
                  <a:ext uri="{FF2B5EF4-FFF2-40B4-BE49-F238E27FC236}">
                    <a16:creationId xmlns:a16="http://schemas.microsoft.com/office/drawing/2014/main" id="{797B7C31-1586-4B55-AB6D-8F991FA1CB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1224" y="2416979"/>
                <a:ext cx="6097656" cy="64447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kstfelt 6">
                <a:extLst>
                  <a:ext uri="{FF2B5EF4-FFF2-40B4-BE49-F238E27FC236}">
                    <a16:creationId xmlns:a16="http://schemas.microsoft.com/office/drawing/2014/main" id="{54797D4A-6E44-4043-9EC3-0692C2808885}"/>
                  </a:ext>
                </a:extLst>
              </p:cNvPr>
              <p:cNvSpPr txBox="1"/>
              <p:nvPr/>
            </p:nvSpPr>
            <p:spPr>
              <a:xfrm>
                <a:off x="4031224" y="4136875"/>
                <a:ext cx="6097554" cy="6455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𝐶𝑙𝑜𝑐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𝑙𝑦𝑑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𝑙𝑦𝑑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𝐵𝐹</m:t>
                              </m:r>
                            </m:sub>
                          </m:sSub>
                        </m:den>
                      </m:f>
                      <m:r>
                        <a:rPr lang="en-US" i="0">
                          <a:latin typeface="Cambria Math" panose="02040503050406030204" pitchFamily="18" charset="0"/>
                        </a:rPr>
                        <m:t>=78717 </m:t>
                      </m:r>
                      <m:r>
                        <m:rPr>
                          <m:sty m:val="p"/>
                        </m:rPr>
                        <a:rPr lang="en-US" i="0">
                          <a:latin typeface="Cambria Math" panose="02040503050406030204" pitchFamily="18" charset="0"/>
                        </a:rPr>
                        <m:t>cycles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7" name="Tekstfelt 6">
                <a:extLst>
                  <a:ext uri="{FF2B5EF4-FFF2-40B4-BE49-F238E27FC236}">
                    <a16:creationId xmlns:a16="http://schemas.microsoft.com/office/drawing/2014/main" id="{54797D4A-6E44-4043-9EC3-0692C28088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1224" y="4136875"/>
                <a:ext cx="6097554" cy="64556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kstfelt 8">
                <a:extLst>
                  <a:ext uri="{FF2B5EF4-FFF2-40B4-BE49-F238E27FC236}">
                    <a16:creationId xmlns:a16="http://schemas.microsoft.com/office/drawing/2014/main" id="{6CD7BFAB-0633-4898-8F31-1F19543BBA05}"/>
                  </a:ext>
                </a:extLst>
              </p:cNvPr>
              <p:cNvSpPr txBox="1"/>
              <p:nvPr/>
            </p:nvSpPr>
            <p:spPr>
              <a:xfrm>
                <a:off x="4031224" y="4990883"/>
                <a:ext cx="6097554" cy="66749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𝐶𝑙𝑜𝑐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𝐵𝐹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den>
                      </m:f>
                      <m:r>
                        <a:rPr lang="en-US" i="0">
                          <a:latin typeface="Cambria Math" panose="02040503050406030204" pitchFamily="18" charset="0"/>
                        </a:rPr>
                        <m:t>=11250 </m:t>
                      </m:r>
                      <m:r>
                        <m:rPr>
                          <m:sty m:val="p"/>
                        </m:rPr>
                        <a:rPr lang="en-US" i="0">
                          <a:latin typeface="Cambria Math" panose="02040503050406030204" pitchFamily="18" charset="0"/>
                        </a:rPr>
                        <m:t>cycles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9" name="Tekstfelt 8">
                <a:extLst>
                  <a:ext uri="{FF2B5EF4-FFF2-40B4-BE49-F238E27FC236}">
                    <a16:creationId xmlns:a16="http://schemas.microsoft.com/office/drawing/2014/main" id="{6CD7BFAB-0633-4898-8F31-1F19543BBA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1224" y="4990883"/>
                <a:ext cx="6097554" cy="66749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kstfelt 10">
                <a:extLst>
                  <a:ext uri="{FF2B5EF4-FFF2-40B4-BE49-F238E27FC236}">
                    <a16:creationId xmlns:a16="http://schemas.microsoft.com/office/drawing/2014/main" id="{78254B9B-5C65-4FD8-A50C-501A90C77B5C}"/>
                  </a:ext>
                </a:extLst>
              </p:cNvPr>
              <p:cNvSpPr txBox="1"/>
              <p:nvPr/>
            </p:nvSpPr>
            <p:spPr>
              <a:xfrm>
                <a:off x="2606024" y="1713812"/>
                <a:ext cx="609755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𝐵𝐹</m:t>
                          </m:r>
                        </m:sub>
                      </m:sSub>
                      <m:r>
                        <a:rPr lang="en-US" i="0">
                          <a:latin typeface="Cambria Math" panose="02040503050406030204" pitchFamily="18" charset="0"/>
                        </a:rPr>
                        <m:t>=600 </m:t>
                      </m:r>
                      <m:r>
                        <m:rPr>
                          <m:sty m:val="p"/>
                        </m:rPr>
                        <a:rPr lang="en-US" i="0">
                          <a:latin typeface="Cambria Math" panose="02040503050406030204" pitchFamily="18" charset="0"/>
                        </a:rPr>
                        <m:t>MHz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⋅0.9=540 </m:t>
                      </m:r>
                      <m:r>
                        <m:rPr>
                          <m:sty m:val="p"/>
                        </m:rPr>
                        <a:rPr lang="en-US" i="0">
                          <a:latin typeface="Cambria Math" panose="02040503050406030204" pitchFamily="18" charset="0"/>
                        </a:rPr>
                        <m:t>MHz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11" name="Tekstfelt 10">
                <a:extLst>
                  <a:ext uri="{FF2B5EF4-FFF2-40B4-BE49-F238E27FC236}">
                    <a16:creationId xmlns:a16="http://schemas.microsoft.com/office/drawing/2014/main" id="{78254B9B-5C65-4FD8-A50C-501A90C77B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6024" y="1713812"/>
                <a:ext cx="6097554" cy="369332"/>
              </a:xfrm>
              <a:prstGeom prst="rect">
                <a:avLst/>
              </a:prstGeom>
              <a:blipFill>
                <a:blip r:embed="rId7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kstfelt 12">
                <a:extLst>
                  <a:ext uri="{FF2B5EF4-FFF2-40B4-BE49-F238E27FC236}">
                    <a16:creationId xmlns:a16="http://schemas.microsoft.com/office/drawing/2014/main" id="{E5DBF9BD-73DD-414F-94FA-058F07DDFB4D}"/>
                  </a:ext>
                </a:extLst>
              </p:cNvPr>
              <p:cNvSpPr txBox="1"/>
              <p:nvPr/>
            </p:nvSpPr>
            <p:spPr>
              <a:xfrm>
                <a:off x="5344108" y="1704328"/>
                <a:ext cx="609755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i="0">
                          <a:latin typeface="Cambria Math" panose="02040503050406030204" pitchFamily="18" charset="0"/>
                        </a:rPr>
                        <m:t>=48 </m:t>
                      </m:r>
                      <m:r>
                        <m:rPr>
                          <m:sty m:val="p"/>
                        </m:rPr>
                        <a:rPr lang="en-US" i="0">
                          <a:latin typeface="Cambria Math" panose="02040503050406030204" pitchFamily="18" charset="0"/>
                        </a:rPr>
                        <m:t>kHz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13" name="Tekstfelt 12">
                <a:extLst>
                  <a:ext uri="{FF2B5EF4-FFF2-40B4-BE49-F238E27FC236}">
                    <a16:creationId xmlns:a16="http://schemas.microsoft.com/office/drawing/2014/main" id="{E5DBF9BD-73DD-414F-94FA-058F07DDFB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4108" y="1704328"/>
                <a:ext cx="6097554" cy="369332"/>
              </a:xfrm>
              <a:prstGeom prst="rect">
                <a:avLst/>
              </a:prstGeom>
              <a:blipFill>
                <a:blip r:embed="rId8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kstfelt 14">
                <a:extLst>
                  <a:ext uri="{FF2B5EF4-FFF2-40B4-BE49-F238E27FC236}">
                    <a16:creationId xmlns:a16="http://schemas.microsoft.com/office/drawing/2014/main" id="{B22854A3-9AB7-4767-BCB4-ED0361895107}"/>
                  </a:ext>
                </a:extLst>
              </p:cNvPr>
              <p:cNvSpPr txBox="1"/>
              <p:nvPr/>
            </p:nvSpPr>
            <p:spPr>
              <a:xfrm>
                <a:off x="2606024" y="1007922"/>
                <a:ext cx="6097554" cy="5666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𝑙𝑦𝑑</m:t>
                          </m:r>
                        </m:sub>
                      </m:sSub>
                      <m:r>
                        <a:rPr lang="en-US" i="0">
                          <a:latin typeface="Cambria Math" panose="02040503050406030204" pitchFamily="18" charset="0"/>
                        </a:rPr>
                        <m:t>=343 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m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s</m:t>
                          </m:r>
                        </m:den>
                      </m:f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15" name="Tekstfelt 14">
                <a:extLst>
                  <a:ext uri="{FF2B5EF4-FFF2-40B4-BE49-F238E27FC236}">
                    <a16:creationId xmlns:a16="http://schemas.microsoft.com/office/drawing/2014/main" id="{B22854A3-9AB7-4767-BCB4-ED03618951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6024" y="1007922"/>
                <a:ext cx="6097554" cy="56663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kstfelt 16">
                <a:extLst>
                  <a:ext uri="{FF2B5EF4-FFF2-40B4-BE49-F238E27FC236}">
                    <a16:creationId xmlns:a16="http://schemas.microsoft.com/office/drawing/2014/main" id="{DBF87DAB-8D26-4995-BC5F-005D23B34862}"/>
                  </a:ext>
                </a:extLst>
              </p:cNvPr>
              <p:cNvSpPr txBox="1"/>
              <p:nvPr/>
            </p:nvSpPr>
            <p:spPr>
              <a:xfrm>
                <a:off x="5344108" y="1106571"/>
                <a:ext cx="609755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=5 </m:t>
                      </m:r>
                      <m:r>
                        <m:rPr>
                          <m:sty m:val="p"/>
                        </m:rPr>
                        <a:rPr lang="en-US" i="0">
                          <a:latin typeface="Cambria Math" panose="02040503050406030204" pitchFamily="18" charset="0"/>
                        </a:rPr>
                        <m:t>cm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17" name="Tekstfelt 16">
                <a:extLst>
                  <a:ext uri="{FF2B5EF4-FFF2-40B4-BE49-F238E27FC236}">
                    <a16:creationId xmlns:a16="http://schemas.microsoft.com/office/drawing/2014/main" id="{DBF87DAB-8D26-4995-BC5F-005D23B348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4108" y="1106571"/>
                <a:ext cx="6097554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kstfelt 18">
                <a:extLst>
                  <a:ext uri="{FF2B5EF4-FFF2-40B4-BE49-F238E27FC236}">
                    <a16:creationId xmlns:a16="http://schemas.microsoft.com/office/drawing/2014/main" id="{922BCBEC-2FB0-437F-9464-C77D74EF111F}"/>
                  </a:ext>
                </a:extLst>
              </p:cNvPr>
              <p:cNvSpPr txBox="1"/>
              <p:nvPr/>
            </p:nvSpPr>
            <p:spPr>
              <a:xfrm>
                <a:off x="4031224" y="3268495"/>
                <a:ext cx="6097554" cy="6613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𝐵𝐹</m:t>
                          </m:r>
                        </m:sub>
                      </m:sSub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𝐵𝐹</m:t>
                              </m:r>
                            </m:sub>
                          </m:sSub>
                        </m:den>
                      </m:f>
                      <m:r>
                        <a:rPr lang="en-US" i="0">
                          <a:latin typeface="Cambria Math" panose="02040503050406030204" pitchFamily="18" charset="0"/>
                        </a:rPr>
                        <m:t>=1.852 </m:t>
                      </m:r>
                      <m:r>
                        <m:rPr>
                          <m:sty m:val="p"/>
                        </m:rPr>
                        <a:rPr lang="en-US" i="0">
                          <a:latin typeface="Cambria Math" panose="02040503050406030204" pitchFamily="18" charset="0"/>
                        </a:rPr>
                        <m:t>ns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19" name="Tekstfelt 18">
                <a:extLst>
                  <a:ext uri="{FF2B5EF4-FFF2-40B4-BE49-F238E27FC236}">
                    <a16:creationId xmlns:a16="http://schemas.microsoft.com/office/drawing/2014/main" id="{922BCBEC-2FB0-437F-9464-C77D74EF11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1224" y="3268495"/>
                <a:ext cx="6097554" cy="66133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kstfelt 20">
                <a:extLst>
                  <a:ext uri="{FF2B5EF4-FFF2-40B4-BE49-F238E27FC236}">
                    <a16:creationId xmlns:a16="http://schemas.microsoft.com/office/drawing/2014/main" id="{F1A75CA0-1709-4DDF-A2F3-AA8D2BB297EB}"/>
                  </a:ext>
                </a:extLst>
              </p:cNvPr>
              <p:cNvSpPr txBox="1"/>
              <p:nvPr/>
            </p:nvSpPr>
            <p:spPr>
              <a:xfrm>
                <a:off x="4031224" y="5866820"/>
                <a:ext cx="609755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𝐶𝑙𝑜𝑐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4−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𝐶𝑙𝑜𝑐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  <m:r>
                        <a:rPr lang="en-US" i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=45000 </m:t>
                      </m:r>
                      <m:r>
                        <m:rPr>
                          <m:sty m:val="p"/>
                        </m:rPr>
                        <a:rPr lang="en-US" i="0">
                          <a:latin typeface="Cambria Math" panose="02040503050406030204" pitchFamily="18" charset="0"/>
                        </a:rPr>
                        <m:t>cycles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21" name="Tekstfelt 20">
                <a:extLst>
                  <a:ext uri="{FF2B5EF4-FFF2-40B4-BE49-F238E27FC236}">
                    <a16:creationId xmlns:a16="http://schemas.microsoft.com/office/drawing/2014/main" id="{F1A75CA0-1709-4DDF-A2F3-AA8D2BB297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1224" y="5866820"/>
                <a:ext cx="6097554" cy="369332"/>
              </a:xfrm>
              <a:prstGeom prst="rect">
                <a:avLst/>
              </a:prstGeom>
              <a:blipFill>
                <a:blip r:embed="rId12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540544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1170038-A8E7-4BAC-ADC7-0F88643EC6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err="1"/>
              <a:t>Cycleforbrug</a:t>
            </a:r>
            <a:endParaRPr lang="da-DK"/>
          </a:p>
        </p:txBody>
      </p:sp>
      <p:graphicFrame>
        <p:nvGraphicFramePr>
          <p:cNvPr id="10" name="Tabel 10">
            <a:extLst>
              <a:ext uri="{FF2B5EF4-FFF2-40B4-BE49-F238E27FC236}">
                <a16:creationId xmlns:a16="http://schemas.microsoft.com/office/drawing/2014/main" id="{FD88DFCD-916B-4AD2-A674-8EA92BB3E9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5051736"/>
              </p:ext>
            </p:extLst>
          </p:nvPr>
        </p:nvGraphicFramePr>
        <p:xfrm>
          <a:off x="2620369" y="1743645"/>
          <a:ext cx="7423150" cy="2703892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054545">
                  <a:extLst>
                    <a:ext uri="{9D8B030D-6E8A-4147-A177-3AD203B41FA5}">
                      <a16:colId xmlns:a16="http://schemas.microsoft.com/office/drawing/2014/main" val="1700219611"/>
                    </a:ext>
                  </a:extLst>
                </a:gridCol>
                <a:gridCol w="1974758">
                  <a:extLst>
                    <a:ext uri="{9D8B030D-6E8A-4147-A177-3AD203B41FA5}">
                      <a16:colId xmlns:a16="http://schemas.microsoft.com/office/drawing/2014/main" val="243954905"/>
                    </a:ext>
                  </a:extLst>
                </a:gridCol>
                <a:gridCol w="1538059">
                  <a:extLst>
                    <a:ext uri="{9D8B030D-6E8A-4147-A177-3AD203B41FA5}">
                      <a16:colId xmlns:a16="http://schemas.microsoft.com/office/drawing/2014/main" val="183886589"/>
                    </a:ext>
                  </a:extLst>
                </a:gridCol>
                <a:gridCol w="1855788">
                  <a:extLst>
                    <a:ext uri="{9D8B030D-6E8A-4147-A177-3AD203B41FA5}">
                      <a16:colId xmlns:a16="http://schemas.microsoft.com/office/drawing/2014/main" val="3044278956"/>
                    </a:ext>
                  </a:extLst>
                </a:gridCol>
              </a:tblGrid>
              <a:tr h="45064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a-DK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/>
                        <a:t>Buffer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/>
                        <a:t>Fastest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/>
                        <a:t>None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4157451"/>
                  </a:ext>
                </a:extLst>
              </a:tr>
              <a:tr h="483907">
                <a:tc rowSpan="2">
                  <a:txBody>
                    <a:bodyPr/>
                    <a:lstStyle/>
                    <a:p>
                      <a:r>
                        <a:rPr lang="da-DK" b="1"/>
                        <a:t>LMS        200 tap</a:t>
                      </a:r>
                      <a:br>
                        <a:rPr lang="da-DK" b="1"/>
                      </a:br>
                      <a:r>
                        <a:rPr lang="da-DK" b="1"/>
                        <a:t>FilterX    20 tap</a:t>
                      </a:r>
                    </a:p>
                    <a:p>
                      <a:r>
                        <a:rPr lang="da-DK" b="1"/>
                        <a:t>Outfilter 53 tap</a:t>
                      </a: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/>
                        <a:t>Normal Buffer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32985</a:t>
                      </a:r>
                      <a:endParaRPr lang="da-DK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a-DK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130668</a:t>
                      </a:r>
                      <a:endParaRPr lang="da-DK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4673083"/>
                  </a:ext>
                </a:extLst>
              </a:tr>
              <a:tr h="642714">
                <a:tc vMerge="1">
                  <a:txBody>
                    <a:bodyPr/>
                    <a:lstStyle/>
                    <a:p>
                      <a:endParaRPr lang="da-DK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/>
                        <a:t>Circular Buffer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36632</a:t>
                      </a:r>
                      <a:endParaRPr lang="da-DK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a-DK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124632</a:t>
                      </a:r>
                      <a:endParaRPr lang="da-DK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2281978"/>
                  </a:ext>
                </a:extLst>
              </a:tr>
              <a:tr h="563311">
                <a:tc rowSpan="2">
                  <a:txBody>
                    <a:bodyPr/>
                    <a:lstStyle/>
                    <a:p>
                      <a:r>
                        <a:rPr lang="da-DK" b="1"/>
                        <a:t>LMS        50 tap</a:t>
                      </a:r>
                      <a:br>
                        <a:rPr lang="da-DK" b="1"/>
                      </a:br>
                      <a:r>
                        <a:rPr lang="da-DK" b="1"/>
                        <a:t>FilterX    20 tap</a:t>
                      </a:r>
                    </a:p>
                    <a:p>
                      <a:r>
                        <a:rPr lang="da-DK" b="1"/>
                        <a:t>Outfilter 53 tap</a:t>
                      </a: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a-DK"/>
                        <a:t>Normal Buffer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/>
                        <a:t>11973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a-DK"/>
                        <a:t>48274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213106"/>
                  </a:ext>
                </a:extLst>
              </a:tr>
              <a:tr h="563311">
                <a:tc vMerge="1">
                  <a:txBody>
                    <a:bodyPr/>
                    <a:lstStyle/>
                    <a:p>
                      <a:endParaRPr lang="da-DK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/>
                        <a:t>Circular Buffer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/>
                        <a:t>13533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a-DK"/>
                        <a:t>45826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8826409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kstfelt 11">
                <a:extLst>
                  <a:ext uri="{FF2B5EF4-FFF2-40B4-BE49-F238E27FC236}">
                    <a16:creationId xmlns:a16="http://schemas.microsoft.com/office/drawing/2014/main" id="{F706AB03-06C9-415B-999D-E7E62E40D7FA}"/>
                  </a:ext>
                </a:extLst>
              </p:cNvPr>
              <p:cNvSpPr txBox="1"/>
              <p:nvPr/>
            </p:nvSpPr>
            <p:spPr>
              <a:xfrm>
                <a:off x="238220" y="4914246"/>
                <a:ext cx="6093724" cy="6778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da-DK" i="1">
                          <a:latin typeface="Cambria Math" panose="02040503050406030204" pitchFamily="18" charset="0"/>
                        </a:rPr>
                        <m:t>𝑃</m:t>
                      </m:r>
                      <m:sSub>
                        <m:sSubPr>
                          <m:ctrlPr>
                            <a:rPr lang="da-DK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da-DK" i="1">
                              <a:latin typeface="Cambria Math" panose="02040503050406030204" pitchFamily="18" charset="0"/>
                            </a:rPr>
                            <m:t>𝐿𝑂𝐴𝐷</m:t>
                          </m:r>
                        </m:sub>
                      </m:sSub>
                      <m:r>
                        <a:rPr lang="da-DK" i="1">
                          <a:latin typeface="Cambria Math" panose="02040503050406030204" pitchFamily="18" charset="0"/>
                        </a:rPr>
                        <m:t>%=</m:t>
                      </m:r>
                      <m:f>
                        <m:fPr>
                          <m:ctrlPr>
                            <a:rPr lang="da-DK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a-DK" i="1">
                              <a:latin typeface="Cambria Math" panose="02040503050406030204" pitchFamily="18" charset="0"/>
                            </a:rPr>
                            <m:t>11973</m:t>
                          </m:r>
                        </m:num>
                        <m:den>
                          <m:r>
                            <a:rPr lang="da-DK" i="1">
                              <a:latin typeface="Cambria Math" panose="02040503050406030204" pitchFamily="18" charset="0"/>
                            </a:rPr>
                            <m:t>𝐶𝑙𝑜𝑐</m:t>
                          </m:r>
                          <m:sSub>
                            <m:sSubPr>
                              <m:ctrlPr>
                                <a:rPr lang="da-DK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a-DK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da-DK">
                                  <a:latin typeface="Cambria Math" panose="02040503050406030204" pitchFamily="18" charset="0"/>
                                </a:rPr>
                                <m:t>4−</m:t>
                              </m:r>
                              <m:r>
                                <a:rPr lang="da-DK" i="1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</m:den>
                      </m:f>
                      <m:r>
                        <a:rPr lang="da-DK" i="1">
                          <a:latin typeface="Cambria Math" panose="02040503050406030204" pitchFamily="18" charset="0"/>
                        </a:rPr>
                        <m:t>·100%=26.6%</m:t>
                      </m:r>
                    </m:oMath>
                  </m:oMathPara>
                </a14:m>
                <a:endParaRPr lang="da-DK"/>
              </a:p>
            </p:txBody>
          </p:sp>
        </mc:Choice>
        <mc:Fallback>
          <p:sp>
            <p:nvSpPr>
              <p:cNvPr id="12" name="Tekstfelt 11">
                <a:extLst>
                  <a:ext uri="{FF2B5EF4-FFF2-40B4-BE49-F238E27FC236}">
                    <a16:creationId xmlns:a16="http://schemas.microsoft.com/office/drawing/2014/main" id="{F706AB03-06C9-415B-999D-E7E62E40D7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220" y="4914246"/>
                <a:ext cx="6093724" cy="67787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kstfelt 14">
                <a:extLst>
                  <a:ext uri="{FF2B5EF4-FFF2-40B4-BE49-F238E27FC236}">
                    <a16:creationId xmlns:a16="http://schemas.microsoft.com/office/drawing/2014/main" id="{E164B5AB-1A0E-485D-9751-DA7192E96F99}"/>
                  </a:ext>
                </a:extLst>
              </p:cNvPr>
              <p:cNvSpPr txBox="1"/>
              <p:nvPr/>
            </p:nvSpPr>
            <p:spPr>
              <a:xfrm>
                <a:off x="5587621" y="4914246"/>
                <a:ext cx="6230202" cy="6651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i="1" smtClean="0">
                          <a:latin typeface="Cambria Math" panose="02040503050406030204" pitchFamily="18" charset="0"/>
                        </a:rPr>
                        <m:t>𝐶𝑃</m:t>
                      </m:r>
                      <m:sSub>
                        <m:sSubPr>
                          <m:ctrlPr>
                            <a:rPr lang="da-DK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da-DK" i="1">
                              <a:latin typeface="Cambria Math" panose="02040503050406030204" pitchFamily="18" charset="0"/>
                            </a:rPr>
                            <m:t>𝐿𝑂𝐴𝐷</m:t>
                          </m:r>
                        </m:sub>
                      </m:sSub>
                      <m:r>
                        <a:rPr lang="da-DK" i="0">
                          <a:latin typeface="Cambria Math" panose="02040503050406030204" pitchFamily="18" charset="0"/>
                        </a:rPr>
                        <m:t>%=</m:t>
                      </m:r>
                      <m:f>
                        <m:fPr>
                          <m:ctrlPr>
                            <a:rPr lang="da-DK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a-DK" i="0">
                              <a:latin typeface="Cambria Math" panose="02040503050406030204" pitchFamily="18" charset="0"/>
                            </a:rPr>
                            <m:t>32985</m:t>
                          </m:r>
                        </m:num>
                        <m:den>
                          <m:r>
                            <a:rPr lang="da-DK" i="1">
                              <a:latin typeface="Cambria Math" panose="02040503050406030204" pitchFamily="18" charset="0"/>
                            </a:rPr>
                            <m:t>𝐶𝑙𝑜𝑐</m:t>
                          </m:r>
                          <m:sSub>
                            <m:sSubPr>
                              <m:ctrlPr>
                                <a:rPr lang="da-DK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a-DK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da-DK" i="0">
                                  <a:latin typeface="Cambria Math" panose="02040503050406030204" pitchFamily="18" charset="0"/>
                                </a:rPr>
                                <m:t>4−</m:t>
                              </m:r>
                              <m:r>
                                <a:rPr lang="da-DK" i="1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</m:den>
                      </m:f>
                      <m:r>
                        <a:rPr lang="da-DK" i="0">
                          <a:latin typeface="Cambria Math" panose="02040503050406030204" pitchFamily="18" charset="0"/>
                        </a:rPr>
                        <m:t>·100%=73.3%</m:t>
                      </m:r>
                    </m:oMath>
                  </m:oMathPara>
                </a14:m>
                <a:endParaRPr lang="da-DK"/>
              </a:p>
            </p:txBody>
          </p:sp>
        </mc:Choice>
        <mc:Fallback>
          <p:sp>
            <p:nvSpPr>
              <p:cNvPr id="15" name="Tekstfelt 14">
                <a:extLst>
                  <a:ext uri="{FF2B5EF4-FFF2-40B4-BE49-F238E27FC236}">
                    <a16:creationId xmlns:a16="http://schemas.microsoft.com/office/drawing/2014/main" id="{E164B5AB-1A0E-485D-9751-DA7192E96F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7621" y="4914246"/>
                <a:ext cx="6230202" cy="66511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63878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2C064EF-2800-4351-849B-C0F78FF5F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err="1"/>
              <a:t>Memoryforbrug</a:t>
            </a:r>
            <a:endParaRPr lang="da-DK"/>
          </a:p>
        </p:txBody>
      </p:sp>
      <p:graphicFrame>
        <p:nvGraphicFramePr>
          <p:cNvPr id="4" name="Tabel 10">
            <a:extLst>
              <a:ext uri="{FF2B5EF4-FFF2-40B4-BE49-F238E27FC236}">
                <a16:creationId xmlns:a16="http://schemas.microsoft.com/office/drawing/2014/main" id="{7C6845DE-6849-40BA-AEFA-F1B318914C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5200440"/>
              </p:ext>
            </p:extLst>
          </p:nvPr>
        </p:nvGraphicFramePr>
        <p:xfrm>
          <a:off x="5282774" y="4032681"/>
          <a:ext cx="6071023" cy="1258596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2268274">
                  <a:extLst>
                    <a:ext uri="{9D8B030D-6E8A-4147-A177-3AD203B41FA5}">
                      <a16:colId xmlns:a16="http://schemas.microsoft.com/office/drawing/2014/main" val="1700219611"/>
                    </a:ext>
                  </a:extLst>
                </a:gridCol>
                <a:gridCol w="1698059">
                  <a:extLst>
                    <a:ext uri="{9D8B030D-6E8A-4147-A177-3AD203B41FA5}">
                      <a16:colId xmlns:a16="http://schemas.microsoft.com/office/drawing/2014/main" val="183886589"/>
                    </a:ext>
                  </a:extLst>
                </a:gridCol>
                <a:gridCol w="2104690">
                  <a:extLst>
                    <a:ext uri="{9D8B030D-6E8A-4147-A177-3AD203B41FA5}">
                      <a16:colId xmlns:a16="http://schemas.microsoft.com/office/drawing/2014/main" val="3044278956"/>
                    </a:ext>
                  </a:extLst>
                </a:gridCol>
              </a:tblGrid>
              <a:tr h="29233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/>
                        <a:t>CODEMEMORY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/>
                        <a:t>Smallest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/>
                        <a:t>Fastest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4157451"/>
                  </a:ext>
                </a:extLst>
              </a:tr>
              <a:tr h="469756">
                <a:tc>
                  <a:txBody>
                    <a:bodyPr/>
                    <a:lstStyle/>
                    <a:p>
                      <a:pPr algn="ctr"/>
                      <a:r>
                        <a:rPr lang="da-DK" b="1"/>
                        <a:t>[Bytes]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/>
                        <a:t>42136 bytes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/>
                        <a:t>43260 bytes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4673083"/>
                  </a:ext>
                </a:extLst>
              </a:tr>
              <a:tr h="423080">
                <a:tc>
                  <a:txBody>
                    <a:bodyPr/>
                    <a:lstStyle/>
                    <a:p>
                      <a:pPr algn="ctr"/>
                      <a:r>
                        <a:rPr lang="da-DK" b="1"/>
                        <a:t>[Procent]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/>
                        <a:t>52 %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/>
                        <a:t>54 %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2666836"/>
                  </a:ext>
                </a:extLst>
              </a:tr>
            </a:tbl>
          </a:graphicData>
        </a:graphic>
      </p:graphicFrame>
      <p:graphicFrame>
        <p:nvGraphicFramePr>
          <p:cNvPr id="5" name="Tabel 10">
            <a:extLst>
              <a:ext uri="{FF2B5EF4-FFF2-40B4-BE49-F238E27FC236}">
                <a16:creationId xmlns:a16="http://schemas.microsoft.com/office/drawing/2014/main" id="{27F4881D-F541-41EB-8082-FDFBEA10FF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7961042"/>
              </p:ext>
            </p:extLst>
          </p:nvPr>
        </p:nvGraphicFramePr>
        <p:xfrm>
          <a:off x="5282776" y="1499756"/>
          <a:ext cx="6071023" cy="1325563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747761">
                  <a:extLst>
                    <a:ext uri="{9D8B030D-6E8A-4147-A177-3AD203B41FA5}">
                      <a16:colId xmlns:a16="http://schemas.microsoft.com/office/drawing/2014/main" val="1700219611"/>
                    </a:ext>
                  </a:extLst>
                </a:gridCol>
                <a:gridCol w="2161631">
                  <a:extLst>
                    <a:ext uri="{9D8B030D-6E8A-4147-A177-3AD203B41FA5}">
                      <a16:colId xmlns:a16="http://schemas.microsoft.com/office/drawing/2014/main" val="183886589"/>
                    </a:ext>
                  </a:extLst>
                </a:gridCol>
                <a:gridCol w="2161631">
                  <a:extLst>
                    <a:ext uri="{9D8B030D-6E8A-4147-A177-3AD203B41FA5}">
                      <a16:colId xmlns:a16="http://schemas.microsoft.com/office/drawing/2014/main" val="2611916150"/>
                    </a:ext>
                  </a:extLst>
                </a:gridCol>
              </a:tblGrid>
              <a:tr h="4491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/>
                        <a:t>DATAMEMORY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/>
                        <a:t>L1 DATA A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/>
                        <a:t>L1 DATA B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4157451"/>
                  </a:ext>
                </a:extLst>
              </a:tr>
              <a:tr h="458234">
                <a:tc>
                  <a:txBody>
                    <a:bodyPr/>
                    <a:lstStyle/>
                    <a:p>
                      <a:pPr algn="ctr"/>
                      <a:r>
                        <a:rPr lang="da-DK" b="1"/>
                        <a:t>[Bytes]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/>
                        <a:t>18752 bytes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/>
                        <a:t>216 bytes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4673083"/>
                  </a:ext>
                </a:extLst>
              </a:tr>
              <a:tr h="418143">
                <a:tc>
                  <a:txBody>
                    <a:bodyPr/>
                    <a:lstStyle/>
                    <a:p>
                      <a:pPr algn="ctr"/>
                      <a:r>
                        <a:rPr lang="da-DK" b="1"/>
                        <a:t>[Procent]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/>
                        <a:t>58.6 %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/>
                        <a:t>0.68 %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2666836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kstfelt 6">
                <a:extLst>
                  <a:ext uri="{FF2B5EF4-FFF2-40B4-BE49-F238E27FC236}">
                    <a16:creationId xmlns:a16="http://schemas.microsoft.com/office/drawing/2014/main" id="{B7E03F22-3600-4145-85A2-A8F80CF7D61E}"/>
                  </a:ext>
                </a:extLst>
              </p:cNvPr>
              <p:cNvSpPr txBox="1"/>
              <p:nvPr/>
            </p:nvSpPr>
            <p:spPr>
              <a:xfrm>
                <a:off x="4252960" y="3098974"/>
                <a:ext cx="8130653" cy="6600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i="1" smtClean="0">
                          <a:latin typeface="Cambria Math" panose="02040503050406030204" pitchFamily="18" charset="0"/>
                        </a:rPr>
                        <m:t>𝐷𝐴𝑇</m:t>
                      </m:r>
                      <m:sSub>
                        <m:sSubPr>
                          <m:ctrlPr>
                            <a:rPr lang="da-DK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da-DK" i="1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da-DK" i="0">
                          <a:latin typeface="Cambria Math" panose="02040503050406030204" pitchFamily="18" charset="0"/>
                        </a:rPr>
                        <m:t>=0</m:t>
                      </m:r>
                      <m:r>
                        <a:rPr lang="da-DK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da-DK" i="0">
                          <a:latin typeface="Cambria Math" panose="02040503050406030204" pitchFamily="18" charset="0"/>
                        </a:rPr>
                        <m:t>24</m:t>
                      </m:r>
                      <m:r>
                        <a:rPr lang="da-DK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da-DK" i="0">
                          <a:latin typeface="Cambria Math" panose="02040503050406030204" pitchFamily="18" charset="0"/>
                        </a:rPr>
                        <m:t>0=9376 </m:t>
                      </m:r>
                      <m:r>
                        <a:rPr lang="da-DK" i="1">
                          <a:latin typeface="Cambria Math" panose="02040503050406030204" pitchFamily="18" charset="0"/>
                        </a:rPr>
                        <m:t>𝑤𝑜𝑟𝑑𝑠</m:t>
                      </m:r>
                      <m:r>
                        <a:rPr lang="da-DK" i="0">
                          <a:latin typeface="Cambria Math" panose="02040503050406030204" pitchFamily="18" charset="0"/>
                        </a:rPr>
                        <m:t>=18752 </m:t>
                      </m:r>
                      <m:r>
                        <a:rPr lang="da-DK" i="1">
                          <a:latin typeface="Cambria Math" panose="02040503050406030204" pitchFamily="18" charset="0"/>
                        </a:rPr>
                        <m:t>𝑏𝑦𝑡𝑒𝑠</m:t>
                      </m:r>
                      <m:r>
                        <a:rPr lang="da-DK" i="0">
                          <a:latin typeface="Cambria Math" panose="02040503050406030204" pitchFamily="18" charset="0"/>
                        </a:rPr>
                        <m:t>→</m:t>
                      </m:r>
                      <m:f>
                        <m:fPr>
                          <m:ctrlPr>
                            <a:rPr lang="da-DK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a-DK" i="1">
                              <a:latin typeface="Cambria Math" panose="02040503050406030204" pitchFamily="18" charset="0"/>
                            </a:rPr>
                            <m:t>𝐷𝐴𝑇</m:t>
                          </m:r>
                          <m:sSub>
                            <m:sSubPr>
                              <m:ctrlPr>
                                <a:rPr lang="da-DK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a-DK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da-DK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</m:num>
                        <m:den>
                          <m:r>
                            <a:rPr lang="da-DK" i="0">
                              <a:latin typeface="Cambria Math" panose="02040503050406030204" pitchFamily="18" charset="0"/>
                            </a:rPr>
                            <m:t>32000 </m:t>
                          </m:r>
                          <m:r>
                            <a:rPr lang="da-DK" i="1">
                              <a:latin typeface="Cambria Math" panose="02040503050406030204" pitchFamily="18" charset="0"/>
                            </a:rPr>
                            <m:t>𝑏𝑦𝑡𝑒𝑠</m:t>
                          </m:r>
                        </m:den>
                      </m:f>
                      <m:r>
                        <a:rPr lang="da-DK" i="0">
                          <a:latin typeface="Cambria Math" panose="02040503050406030204" pitchFamily="18" charset="0"/>
                        </a:rPr>
                        <m:t>=58.6%</m:t>
                      </m:r>
                    </m:oMath>
                  </m:oMathPara>
                </a14:m>
                <a:endParaRPr lang="da-DK"/>
              </a:p>
            </p:txBody>
          </p:sp>
        </mc:Choice>
        <mc:Fallback>
          <p:sp>
            <p:nvSpPr>
              <p:cNvPr id="7" name="Tekstfelt 6">
                <a:extLst>
                  <a:ext uri="{FF2B5EF4-FFF2-40B4-BE49-F238E27FC236}">
                    <a16:creationId xmlns:a16="http://schemas.microsoft.com/office/drawing/2014/main" id="{B7E03F22-3600-4145-85A2-A8F80CF7D6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2960" y="3098974"/>
                <a:ext cx="8130653" cy="66005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kstfelt 8">
                <a:extLst>
                  <a:ext uri="{FF2B5EF4-FFF2-40B4-BE49-F238E27FC236}">
                    <a16:creationId xmlns:a16="http://schemas.microsoft.com/office/drawing/2014/main" id="{5FD3778E-49C0-4B3B-AC62-11644C36DE56}"/>
                  </a:ext>
                </a:extLst>
              </p:cNvPr>
              <p:cNvSpPr txBox="1"/>
              <p:nvPr/>
            </p:nvSpPr>
            <p:spPr>
              <a:xfrm>
                <a:off x="4252960" y="5564932"/>
                <a:ext cx="7902054" cy="6347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i="1" smtClean="0">
                          <a:latin typeface="Cambria Math" panose="02040503050406030204" pitchFamily="18" charset="0"/>
                        </a:rPr>
                        <m:t>𝐶𝑂𝐷𝐸𝑆𝐼𝑍</m:t>
                      </m:r>
                      <m:sSub>
                        <m:sSubPr>
                          <m:ctrlPr>
                            <a:rPr lang="da-DK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da-DK" i="1">
                              <a:latin typeface="Cambria Math" panose="02040503050406030204" pitchFamily="18" charset="0"/>
                            </a:rPr>
                            <m:t>𝑓𝑎𝑠𝑡𝑒𝑠𝑡</m:t>
                          </m:r>
                        </m:sub>
                      </m:sSub>
                      <m:r>
                        <a:rPr lang="da-DK" i="0">
                          <a:latin typeface="Cambria Math" panose="02040503050406030204" pitchFamily="18" charset="0"/>
                        </a:rPr>
                        <m:t>=0</m:t>
                      </m:r>
                      <m:r>
                        <a:rPr lang="da-DK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da-DK" i="0">
                          <a:latin typeface="Cambria Math" panose="02040503050406030204" pitchFamily="18" charset="0"/>
                        </a:rPr>
                        <m:t>547</m:t>
                      </m:r>
                      <m:r>
                        <a:rPr lang="da-DK" i="1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da-DK" i="0">
                          <a:latin typeface="Cambria Math" panose="02040503050406030204" pitchFamily="18" charset="0"/>
                        </a:rPr>
                        <m:t>=21630 </m:t>
                      </m:r>
                      <m:r>
                        <a:rPr lang="da-DK" i="1">
                          <a:latin typeface="Cambria Math" panose="02040503050406030204" pitchFamily="18" charset="0"/>
                        </a:rPr>
                        <m:t>𝑤𝑜𝑟𝑑𝑠</m:t>
                      </m:r>
                      <m:r>
                        <a:rPr lang="da-DK" i="0">
                          <a:latin typeface="Cambria Math" panose="02040503050406030204" pitchFamily="18" charset="0"/>
                        </a:rPr>
                        <m:t>=43260 </m:t>
                      </m:r>
                      <m:r>
                        <a:rPr lang="da-DK" i="1">
                          <a:latin typeface="Cambria Math" panose="02040503050406030204" pitchFamily="18" charset="0"/>
                        </a:rPr>
                        <m:t>𝑏𝑦𝑡𝑒𝑠</m:t>
                      </m:r>
                      <m:r>
                        <a:rPr lang="da-DK" i="0">
                          <a:latin typeface="Cambria Math" panose="02040503050406030204" pitchFamily="18" charset="0"/>
                        </a:rPr>
                        <m:t>→</m:t>
                      </m:r>
                      <m:f>
                        <m:f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43</m:t>
                          </m:r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𝑘𝐵</m:t>
                          </m:r>
                        </m:num>
                        <m:den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80</m:t>
                          </m:r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𝑘𝐵</m:t>
                          </m:r>
                        </m:den>
                      </m:f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a-DK" i="0">
                          <a:latin typeface="Cambria Math" panose="02040503050406030204" pitchFamily="18" charset="0"/>
                        </a:rPr>
                        <m:t>54%</m:t>
                      </m:r>
                    </m:oMath>
                  </m:oMathPara>
                </a14:m>
                <a:endParaRPr lang="da-DK"/>
              </a:p>
            </p:txBody>
          </p:sp>
        </mc:Choice>
        <mc:Fallback>
          <p:sp>
            <p:nvSpPr>
              <p:cNvPr id="9" name="Tekstfelt 8">
                <a:extLst>
                  <a:ext uri="{FF2B5EF4-FFF2-40B4-BE49-F238E27FC236}">
                    <a16:creationId xmlns:a16="http://schemas.microsoft.com/office/drawing/2014/main" id="{5FD3778E-49C0-4B3B-AC62-11644C36DE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2960" y="5564932"/>
                <a:ext cx="7902054" cy="63478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Billede 9" descr="Et billede, der indeholder bord&#10;&#10;Automatisk genereret beskrivelse">
            <a:extLst>
              <a:ext uri="{FF2B5EF4-FFF2-40B4-BE49-F238E27FC236}">
                <a16:creationId xmlns:a16="http://schemas.microsoft.com/office/drawing/2014/main" id="{CE575F49-8D62-4721-911E-92A4911F0A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40" y="3964802"/>
            <a:ext cx="5172501" cy="1394354"/>
          </a:xfrm>
          <a:prstGeom prst="rect">
            <a:avLst/>
          </a:prstGeom>
        </p:spPr>
      </p:pic>
      <p:pic>
        <p:nvPicPr>
          <p:cNvPr id="11" name="Billede 10">
            <a:extLst>
              <a:ext uri="{FF2B5EF4-FFF2-40B4-BE49-F238E27FC236}">
                <a16:creationId xmlns:a16="http://schemas.microsoft.com/office/drawing/2014/main" id="{390A45B0-5E9F-4EC4-A526-0F75354CAB6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247"/>
          <a:stretch/>
        </p:blipFill>
        <p:spPr bwMode="auto">
          <a:xfrm>
            <a:off x="159722" y="1496786"/>
            <a:ext cx="4450123" cy="230342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1066299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729CC7-7915-4F2E-95E1-ED5B0717DC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Resultater - Blackfin versus </a:t>
            </a:r>
            <a:r>
              <a:rPr lang="da-DK" err="1"/>
              <a:t>Matlab</a:t>
            </a:r>
            <a:endParaRPr lang="en-US"/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397CA6FE-3B43-4385-9F50-428C515469FE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3"/>
          <a:stretch/>
        </p:blipFill>
        <p:spPr bwMode="auto">
          <a:xfrm>
            <a:off x="917884" y="4002754"/>
            <a:ext cx="4519877" cy="247405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Billede 6">
            <a:extLst>
              <a:ext uri="{FF2B5EF4-FFF2-40B4-BE49-F238E27FC236}">
                <a16:creationId xmlns:a16="http://schemas.microsoft.com/office/drawing/2014/main" id="{10E73919-5988-4F28-81DF-FE4476F17F77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4239" y="4018824"/>
            <a:ext cx="4519877" cy="2474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Billede 8">
            <a:extLst>
              <a:ext uri="{FF2B5EF4-FFF2-40B4-BE49-F238E27FC236}">
                <a16:creationId xmlns:a16="http://schemas.microsoft.com/office/drawing/2014/main" id="{C566B9E4-14BF-4393-BCD4-86E934D74E33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884" y="1475219"/>
            <a:ext cx="4519877" cy="2474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Billede 9">
            <a:extLst>
              <a:ext uri="{FF2B5EF4-FFF2-40B4-BE49-F238E27FC236}">
                <a16:creationId xmlns:a16="http://schemas.microsoft.com/office/drawing/2014/main" id="{CB48822D-1A04-490D-8C83-ADA4C2AB7A8C}"/>
              </a:ext>
            </a:extLst>
          </p:cNvPr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4239" y="1475219"/>
            <a:ext cx="4519877" cy="247405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578828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0F2E14A-1F2B-4E53-9372-7D96F83B2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Resultater</a:t>
            </a:r>
            <a:r>
              <a:rPr lang="en-US"/>
              <a:t> - Airplane noise-signal</a:t>
            </a:r>
          </a:p>
        </p:txBody>
      </p:sp>
      <p:pic>
        <p:nvPicPr>
          <p:cNvPr id="4" name="Billede 3">
            <a:extLst>
              <a:ext uri="{FF2B5EF4-FFF2-40B4-BE49-F238E27FC236}">
                <a16:creationId xmlns:a16="http://schemas.microsoft.com/office/drawing/2014/main" id="{5004AB06-9947-41B5-A309-A5273F807FF9}"/>
              </a:ext>
            </a:extLst>
          </p:cNvPr>
          <p:cNvPicPr/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00" r="6860"/>
          <a:stretch/>
        </p:blipFill>
        <p:spPr bwMode="auto">
          <a:xfrm>
            <a:off x="6167337" y="1504472"/>
            <a:ext cx="6024664" cy="3923562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Billede 4">
            <a:extLst>
              <a:ext uri="{FF2B5EF4-FFF2-40B4-BE49-F238E27FC236}">
                <a16:creationId xmlns:a16="http://schemas.microsoft.com/office/drawing/2014/main" id="{5CD8C326-5362-431B-9880-BEA9394E2391}"/>
              </a:ext>
            </a:extLst>
          </p:cNvPr>
          <p:cNvPicPr/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80" r="7527"/>
          <a:stretch/>
        </p:blipFill>
        <p:spPr bwMode="auto">
          <a:xfrm>
            <a:off x="87514" y="1504473"/>
            <a:ext cx="5937150" cy="3923561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airplane_no_ANC">
            <a:hlinkClick r:id="" action="ppaction://media"/>
            <a:extLst>
              <a:ext uri="{FF2B5EF4-FFF2-40B4-BE49-F238E27FC236}">
                <a16:creationId xmlns:a16="http://schemas.microsoft.com/office/drawing/2014/main" id="{4D7C67C1-25C8-48E3-9D94-51B8EE7959C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2617629" y="5766755"/>
            <a:ext cx="487362" cy="487362"/>
          </a:xfrm>
          <a:prstGeom prst="rect">
            <a:avLst/>
          </a:prstGeom>
        </p:spPr>
      </p:pic>
      <p:pic>
        <p:nvPicPr>
          <p:cNvPr id="7" name="airplane_ANC">
            <a:hlinkClick r:id="" action="ppaction://media"/>
            <a:extLst>
              <a:ext uri="{FF2B5EF4-FFF2-40B4-BE49-F238E27FC236}">
                <a16:creationId xmlns:a16="http://schemas.microsoft.com/office/drawing/2014/main" id="{1DB47016-2C1B-4650-A8D6-2211BCE4EA47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712041" y="5766755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77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757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10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57578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18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audio>
              <p:cMediaNode vol="8000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2031E8-8387-422F-B60F-D98ED5603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Resultater</a:t>
            </a:r>
            <a:r>
              <a:rPr lang="en-US"/>
              <a:t> - Blackfin versus </a:t>
            </a:r>
            <a:r>
              <a:rPr lang="en-US" err="1"/>
              <a:t>Matlab</a:t>
            </a:r>
            <a:endParaRPr lang="en-US"/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737D86D3-686A-4799-872E-552EF2C44BCD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433936"/>
            <a:ext cx="4533089" cy="2500818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Billede 5">
            <a:extLst>
              <a:ext uri="{FF2B5EF4-FFF2-40B4-BE49-F238E27FC236}">
                <a16:creationId xmlns:a16="http://schemas.microsoft.com/office/drawing/2014/main" id="{F83899F6-D344-4542-8E36-486316C7324E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0713" y="1433936"/>
            <a:ext cx="4533089" cy="25008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Billede 6">
            <a:extLst>
              <a:ext uri="{FF2B5EF4-FFF2-40B4-BE49-F238E27FC236}">
                <a16:creationId xmlns:a16="http://schemas.microsoft.com/office/drawing/2014/main" id="{E55E7F19-9286-4DF5-ADFD-26B930D71352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934754"/>
            <a:ext cx="4533089" cy="25008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Billede 7">
            <a:extLst>
              <a:ext uri="{FF2B5EF4-FFF2-40B4-BE49-F238E27FC236}">
                <a16:creationId xmlns:a16="http://schemas.microsoft.com/office/drawing/2014/main" id="{09003A73-F46A-4A51-846F-61FF28CDD9D5}"/>
              </a:ext>
            </a:extLst>
          </p:cNvPr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0713" y="3934754"/>
            <a:ext cx="4533090" cy="2500818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9" name="Tabel 8">
                <a:extLst>
                  <a:ext uri="{FF2B5EF4-FFF2-40B4-BE49-F238E27FC236}">
                    <a16:creationId xmlns:a16="http://schemas.microsoft.com/office/drawing/2014/main" id="{99EB72C3-7637-402F-9438-1DDECB83833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85903693"/>
                  </p:ext>
                </p:extLst>
              </p:nvPr>
            </p:nvGraphicFramePr>
            <p:xfrm>
              <a:off x="2485054" y="2413199"/>
              <a:ext cx="7221894" cy="2314904"/>
            </p:xfrm>
            <a:graphic>
              <a:graphicData uri="http://schemas.openxmlformats.org/drawingml/2006/table">
                <a:tbl>
                  <a:tblPr firstRow="1" firstCol="1" bandRow="1">
                    <a:tableStyleId>{0505E3EF-67EA-436B-97B2-0124C06EBD24}</a:tableStyleId>
                  </a:tblPr>
                  <a:tblGrid>
                    <a:gridCol w="4504080">
                      <a:extLst>
                        <a:ext uri="{9D8B030D-6E8A-4147-A177-3AD203B41FA5}">
                          <a16:colId xmlns:a16="http://schemas.microsoft.com/office/drawing/2014/main" val="2131793322"/>
                        </a:ext>
                      </a:extLst>
                    </a:gridCol>
                    <a:gridCol w="2717814">
                      <a:extLst>
                        <a:ext uri="{9D8B030D-6E8A-4147-A177-3AD203B41FA5}">
                          <a16:colId xmlns:a16="http://schemas.microsoft.com/office/drawing/2014/main" val="2186366183"/>
                        </a:ext>
                      </a:extLst>
                    </a:gridCol>
                  </a:tblGrid>
                  <a:tr h="281724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da-DK" sz="2800">
                              <a:effectLst/>
                            </a:rPr>
                            <a:t>Støjsignal</a:t>
                          </a:r>
                          <a:endParaRPr lang="en-US" sz="2800">
                            <a:effectLst/>
                            <a:latin typeface="Cambria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da-DK" sz="2800">
                              <a:effectLst/>
                            </a:rPr>
                            <a:t>Dæmpning 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US" sz="2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a-DK" sz="2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𝑺𝑵</m:t>
                                  </m:r>
                                  <m:sSub>
                                    <m:sSubPr>
                                      <m:ctrlPr>
                                        <a:rPr lang="en-US" sz="2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a-DK" sz="2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𝑹</m:t>
                                      </m:r>
                                    </m:e>
                                    <m:sub>
                                      <m:r>
                                        <a:rPr lang="da-DK" sz="2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𝒅𝑩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a14:m>
                          <a:endParaRPr lang="en-US" sz="2800">
                            <a:effectLst/>
                            <a:latin typeface="Cambria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112589853"/>
                      </a:ext>
                    </a:extLst>
                  </a:tr>
                  <a:tr h="416356"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da-DK" sz="2000" b="0">
                              <a:effectLst/>
                            </a:rPr>
                            <a:t>To sinus-toner (200 Hz og 500 Hz)</a:t>
                          </a:r>
                          <a:endParaRPr lang="en-US" sz="2000" b="0">
                            <a:effectLst/>
                            <a:latin typeface="Cambria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da-DK" sz="2000">
                              <a:effectLst/>
                            </a:rPr>
                            <a:t>-50.76 dB</a:t>
                          </a:r>
                          <a:endParaRPr lang="en-US" sz="2000">
                            <a:effectLst/>
                            <a:latin typeface="Cambria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562629573"/>
                      </a:ext>
                    </a:extLst>
                  </a:tr>
                  <a:tr h="440282"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da-DK" sz="2000" b="0">
                              <a:effectLst/>
                            </a:rPr>
                            <a:t>Passagerfly</a:t>
                          </a:r>
                          <a:endParaRPr lang="en-US" sz="2000" b="0">
                            <a:effectLst/>
                            <a:latin typeface="Cambria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da-DK" sz="2000">
                              <a:effectLst/>
                            </a:rPr>
                            <a:t>-33.98 dB</a:t>
                          </a:r>
                          <a:endParaRPr lang="en-US" sz="2000">
                            <a:effectLst/>
                            <a:latin typeface="Cambria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457546786"/>
                      </a:ext>
                    </a:extLst>
                  </a:tr>
                  <a:tr h="578410"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b="0">
                              <a:effectLst/>
                            </a:rPr>
                            <a:t>Sweep-signal (500 Hz - 2000 Hz </a:t>
                          </a:r>
                          <a:r>
                            <a:rPr lang="en-US" sz="2000" b="0" err="1">
                              <a:effectLst/>
                            </a:rPr>
                            <a:t>på</a:t>
                          </a:r>
                          <a:r>
                            <a:rPr lang="en-US" sz="2000" b="0">
                              <a:effectLst/>
                            </a:rPr>
                            <a:t> 0.32 s)</a:t>
                          </a:r>
                          <a:endParaRPr lang="en-US" sz="2000" b="0">
                            <a:effectLst/>
                            <a:latin typeface="Cambria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da-DK" sz="2000">
                              <a:effectLst/>
                            </a:rPr>
                            <a:t>-51.17 dB</a:t>
                          </a:r>
                          <a:endParaRPr lang="en-US" sz="2000">
                            <a:effectLst/>
                            <a:latin typeface="Cambria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45806006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9" name="Tabel 8">
                <a:extLst>
                  <a:ext uri="{FF2B5EF4-FFF2-40B4-BE49-F238E27FC236}">
                    <a16:creationId xmlns:a16="http://schemas.microsoft.com/office/drawing/2014/main" id="{99EB72C3-7637-402F-9438-1DDECB83833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85903693"/>
                  </p:ext>
                </p:extLst>
              </p:nvPr>
            </p:nvGraphicFramePr>
            <p:xfrm>
              <a:off x="2485054" y="2413199"/>
              <a:ext cx="7221894" cy="2314904"/>
            </p:xfrm>
            <a:graphic>
              <a:graphicData uri="http://schemas.openxmlformats.org/drawingml/2006/table">
                <a:tbl>
                  <a:tblPr firstRow="1" firstCol="1" bandRow="1">
                    <a:tableStyleId>{0505E3EF-67EA-436B-97B2-0124C06EBD24}</a:tableStyleId>
                  </a:tblPr>
                  <a:tblGrid>
                    <a:gridCol w="4504080">
                      <a:extLst>
                        <a:ext uri="{9D8B030D-6E8A-4147-A177-3AD203B41FA5}">
                          <a16:colId xmlns:a16="http://schemas.microsoft.com/office/drawing/2014/main" val="2131793322"/>
                        </a:ext>
                      </a:extLst>
                    </a:gridCol>
                    <a:gridCol w="2717814">
                      <a:extLst>
                        <a:ext uri="{9D8B030D-6E8A-4147-A177-3AD203B41FA5}">
                          <a16:colId xmlns:a16="http://schemas.microsoft.com/office/drawing/2014/main" val="2186366183"/>
                        </a:ext>
                      </a:extLst>
                    </a:gridCol>
                  </a:tblGrid>
                  <a:tr h="879856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da-DK" sz="2800">
                              <a:effectLst/>
                            </a:rPr>
                            <a:t>Støjsignal</a:t>
                          </a:r>
                          <a:endParaRPr lang="en-US" sz="2800">
                            <a:effectLst/>
                            <a:latin typeface="Cambria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7"/>
                          <a:stretch>
                            <a:fillRect l="-166143" t="-10345" r="-448" b="-16413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12589853"/>
                      </a:ext>
                    </a:extLst>
                  </a:tr>
                  <a:tr h="416356"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da-DK" sz="2000" b="0">
                              <a:effectLst/>
                            </a:rPr>
                            <a:t>To sinus-toner (200 Hz og 500 Hz)</a:t>
                          </a:r>
                          <a:endParaRPr lang="en-US" sz="2000" b="0">
                            <a:effectLst/>
                            <a:latin typeface="Cambria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da-DK" sz="2000">
                              <a:effectLst/>
                            </a:rPr>
                            <a:t>-50.76 dB</a:t>
                          </a:r>
                          <a:endParaRPr lang="en-US" sz="2000">
                            <a:effectLst/>
                            <a:latin typeface="Cambria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562629573"/>
                      </a:ext>
                    </a:extLst>
                  </a:tr>
                  <a:tr h="440282"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da-DK" sz="2000" b="0">
                              <a:effectLst/>
                            </a:rPr>
                            <a:t>Passagerfly</a:t>
                          </a:r>
                          <a:endParaRPr lang="en-US" sz="2000" b="0">
                            <a:effectLst/>
                            <a:latin typeface="Cambria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da-DK" sz="2000">
                              <a:effectLst/>
                            </a:rPr>
                            <a:t>-33.98 dB</a:t>
                          </a:r>
                          <a:endParaRPr lang="en-US" sz="2000">
                            <a:effectLst/>
                            <a:latin typeface="Cambria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457546786"/>
                      </a:ext>
                    </a:extLst>
                  </a:tr>
                  <a:tr h="578410"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b="0">
                              <a:effectLst/>
                            </a:rPr>
                            <a:t>Sweep-signal (500 Hz - 2000 Hz </a:t>
                          </a:r>
                          <a:r>
                            <a:rPr lang="en-US" sz="2000" b="0" err="1">
                              <a:effectLst/>
                            </a:rPr>
                            <a:t>på</a:t>
                          </a:r>
                          <a:r>
                            <a:rPr lang="en-US" sz="2000" b="0">
                              <a:effectLst/>
                            </a:rPr>
                            <a:t> 0.32 s)</a:t>
                          </a:r>
                          <a:endParaRPr lang="en-US" sz="2000" b="0">
                            <a:effectLst/>
                            <a:latin typeface="Cambria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da-DK" sz="2000">
                              <a:effectLst/>
                            </a:rPr>
                            <a:t>-51.17 dB</a:t>
                          </a:r>
                          <a:endParaRPr lang="en-US" sz="2000">
                            <a:effectLst/>
                            <a:latin typeface="Cambria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4580600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kstfelt 9">
                <a:extLst>
                  <a:ext uri="{FF2B5EF4-FFF2-40B4-BE49-F238E27FC236}">
                    <a16:creationId xmlns:a16="http://schemas.microsoft.com/office/drawing/2014/main" id="{B0CD5AEF-622A-40C6-802C-A3EFD8CE79AC}"/>
                  </a:ext>
                </a:extLst>
              </p:cNvPr>
              <p:cNvSpPr txBox="1"/>
              <p:nvPr/>
            </p:nvSpPr>
            <p:spPr>
              <a:xfrm>
                <a:off x="4931804" y="4822775"/>
                <a:ext cx="2328394" cy="1232069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sz="18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𝑆𝑁𝑅</m:t>
                      </m:r>
                      <m:r>
                        <a:rPr lang="da-DK" sz="18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a-DK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da-DK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𝑁</m:t>
                              </m:r>
                            </m:den>
                          </m:f>
                          <m:nary>
                            <m:naryPr>
                              <m:chr m:val="∑"/>
                              <m:limLoc m:val="undOvr"/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da-DK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𝑛</m:t>
                              </m:r>
                              <m:r>
                                <a:rPr lang="da-DK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a-DK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  <m:t>𝑁</m:t>
                                  </m:r>
                                </m:num>
                                <m:den>
                                  <m:r>
                                    <a:rPr lang="da-DK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  <m:t>2</m:t>
                                  </m:r>
                                </m:den>
                              </m:f>
                            </m:sub>
                            <m:sup>
                              <m:r>
                                <a:rPr lang="da-DK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𝑁</m:t>
                              </m:r>
                              <m:r>
                                <a:rPr lang="da-DK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−1</m:t>
                              </m:r>
                            </m:sup>
                            <m:e>
                              <m:r>
                                <a:rPr lang="da-DK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𝑒</m:t>
                              </m:r>
                              <m:sSup>
                                <m:sSupPr>
                                  <m:ctrlP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a-DK" sz="18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Arial" panose="020B0604020202020204" pitchFamily="34" charset="0"/>
                                        </a:rPr>
                                        <m:t>𝑛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da-DK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num>
                        <m:den>
                          <m:f>
                            <m:fPr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a-DK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da-DK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𝑁</m:t>
                              </m:r>
                            </m:den>
                          </m:f>
                          <m:nary>
                            <m:naryPr>
                              <m:chr m:val="∑"/>
                              <m:limLoc m:val="undOvr"/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da-DK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𝑛</m:t>
                              </m:r>
                              <m:r>
                                <a:rPr lang="da-DK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a-DK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  <m:t>𝑁</m:t>
                                  </m:r>
                                </m:num>
                                <m:den>
                                  <m:r>
                                    <a:rPr lang="da-DK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  <m:t>2</m:t>
                                  </m:r>
                                </m:den>
                              </m:f>
                            </m:sub>
                            <m:sup>
                              <m:r>
                                <a:rPr lang="da-DK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𝑁</m:t>
                              </m:r>
                              <m:r>
                                <a:rPr lang="da-DK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−1</m:t>
                              </m:r>
                            </m:sup>
                            <m:e>
                              <m:r>
                                <a:rPr lang="da-DK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𝑥</m:t>
                              </m:r>
                              <m:sSup>
                                <m:sSupPr>
                                  <m:ctrlP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a-DK" sz="18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Arial" panose="020B0604020202020204" pitchFamily="34" charset="0"/>
                                        </a:rPr>
                                        <m:t>𝑛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da-DK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10" name="Tekstfelt 9">
                <a:extLst>
                  <a:ext uri="{FF2B5EF4-FFF2-40B4-BE49-F238E27FC236}">
                    <a16:creationId xmlns:a16="http://schemas.microsoft.com/office/drawing/2014/main" id="{B0CD5AEF-622A-40C6-802C-A3EFD8CE79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1804" y="4822775"/>
                <a:ext cx="2328394" cy="123206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02901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7C5993-E71F-431F-907D-3971E4A9A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Resultater – Real </a:t>
            </a:r>
            <a:r>
              <a:rPr lang="da-DK" err="1"/>
              <a:t>life</a:t>
            </a:r>
            <a:r>
              <a:rPr lang="da-DK"/>
              <a:t> tests</a:t>
            </a:r>
            <a:endParaRPr lang="en-DK"/>
          </a:p>
        </p:txBody>
      </p:sp>
      <p:pic>
        <p:nvPicPr>
          <p:cNvPr id="4" name="Billede 3" descr="Et billede, der indeholder tekst&#10;&#10;Automatisk genereret beskrivelse">
            <a:extLst>
              <a:ext uri="{FF2B5EF4-FFF2-40B4-BE49-F238E27FC236}">
                <a16:creationId xmlns:a16="http://schemas.microsoft.com/office/drawing/2014/main" id="{3C775268-8EF1-4B22-92FB-043B73A196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7061" y="1690688"/>
            <a:ext cx="6742922" cy="5057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9581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C7C7DA3-D8F0-43C5-935A-F29FB1C816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Resultater – Real </a:t>
            </a:r>
            <a:r>
              <a:rPr lang="da-DK" err="1"/>
              <a:t>life</a:t>
            </a:r>
            <a:r>
              <a:rPr lang="da-DK"/>
              <a:t> tests</a:t>
            </a:r>
          </a:p>
        </p:txBody>
      </p:sp>
      <p:pic>
        <p:nvPicPr>
          <p:cNvPr id="3" name="Billede 2">
            <a:extLst>
              <a:ext uri="{FF2B5EF4-FFF2-40B4-BE49-F238E27FC236}">
                <a16:creationId xmlns:a16="http://schemas.microsoft.com/office/drawing/2014/main" id="{7D26DD32-E4F8-4611-8467-C07D7BEA785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426433" y="1470079"/>
            <a:ext cx="4498867" cy="499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Billede 4">
            <a:extLst>
              <a:ext uri="{FF2B5EF4-FFF2-40B4-BE49-F238E27FC236}">
                <a16:creationId xmlns:a16="http://schemas.microsoft.com/office/drawing/2014/main" id="{BBFF08D2-73A8-4203-9748-17D99CFC63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551" y="1470079"/>
            <a:ext cx="4451401" cy="2798818"/>
          </a:xfrm>
          <a:prstGeom prst="rect">
            <a:avLst/>
          </a:prstGeom>
        </p:spPr>
      </p:pic>
      <p:pic>
        <p:nvPicPr>
          <p:cNvPr id="7" name="Billede 6">
            <a:extLst>
              <a:ext uri="{FF2B5EF4-FFF2-40B4-BE49-F238E27FC236}">
                <a16:creationId xmlns:a16="http://schemas.microsoft.com/office/drawing/2014/main" id="{0212AEB9-EB9B-498A-BFA9-94F7DE0107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4252" y="3918210"/>
            <a:ext cx="4054583" cy="2549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1570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C7C7DA3-D8F0-43C5-935A-F29FB1C816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Resultater – Real </a:t>
            </a:r>
            <a:r>
              <a:rPr lang="da-DK" err="1"/>
              <a:t>life</a:t>
            </a:r>
            <a:r>
              <a:rPr lang="da-DK"/>
              <a:t> tests</a:t>
            </a:r>
          </a:p>
        </p:txBody>
      </p:sp>
      <p:pic>
        <p:nvPicPr>
          <p:cNvPr id="3" name="Billede 2">
            <a:extLst>
              <a:ext uri="{FF2B5EF4-FFF2-40B4-BE49-F238E27FC236}">
                <a16:creationId xmlns:a16="http://schemas.microsoft.com/office/drawing/2014/main" id="{7D26DD32-E4F8-4611-8467-C07D7BEA785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426433" y="1470079"/>
            <a:ext cx="4498867" cy="499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Billede 5">
            <a:extLst>
              <a:ext uri="{FF2B5EF4-FFF2-40B4-BE49-F238E27FC236}">
                <a16:creationId xmlns:a16="http://schemas.microsoft.com/office/drawing/2014/main" id="{4F4F2A6D-E053-4ABC-906A-355AEBEFED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" y="1470079"/>
            <a:ext cx="5524500" cy="3473529"/>
          </a:xfrm>
          <a:prstGeom prst="rect">
            <a:avLst/>
          </a:prstGeom>
        </p:spPr>
      </p:pic>
      <p:pic>
        <p:nvPicPr>
          <p:cNvPr id="9" name="Billede 8">
            <a:extLst>
              <a:ext uri="{FF2B5EF4-FFF2-40B4-BE49-F238E27FC236}">
                <a16:creationId xmlns:a16="http://schemas.microsoft.com/office/drawing/2014/main" id="{CC0A25F9-BA8B-4F9E-BF33-049465F995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3867" y="3736615"/>
            <a:ext cx="4343401" cy="2730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9953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C7C7DA3-D8F0-43C5-935A-F29FB1C816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Teori – </a:t>
            </a:r>
            <a:r>
              <a:rPr lang="da-DK" err="1"/>
              <a:t>LMS</a:t>
            </a:r>
            <a:r>
              <a:rPr lang="da-DK"/>
              <a:t>, </a:t>
            </a:r>
            <a:r>
              <a:rPr lang="da-DK" err="1"/>
              <a:t>FxLMS</a:t>
            </a:r>
            <a:r>
              <a:rPr lang="da-DK"/>
              <a:t> mm. </a:t>
            </a:r>
          </a:p>
        </p:txBody>
      </p:sp>
      <p:pic>
        <p:nvPicPr>
          <p:cNvPr id="3" name="Billede 2">
            <a:extLst>
              <a:ext uri="{FF2B5EF4-FFF2-40B4-BE49-F238E27FC236}">
                <a16:creationId xmlns:a16="http://schemas.microsoft.com/office/drawing/2014/main" id="{A4E84C17-EBF4-414C-A979-86D1891ED9E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55773" y="1392755"/>
            <a:ext cx="4976542" cy="480376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kstfelt 4">
                <a:extLst>
                  <a:ext uri="{FF2B5EF4-FFF2-40B4-BE49-F238E27FC236}">
                    <a16:creationId xmlns:a16="http://schemas.microsoft.com/office/drawing/2014/main" id="{B09B00EB-BCF4-41BB-82AE-BA52BBE717B2}"/>
                  </a:ext>
                </a:extLst>
              </p:cNvPr>
              <p:cNvSpPr txBox="1"/>
              <p:nvPr/>
            </p:nvSpPr>
            <p:spPr>
              <a:xfrm>
                <a:off x="5781058" y="2060211"/>
                <a:ext cx="6094378" cy="8714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5" name="Tekstfelt 4">
                <a:extLst>
                  <a:ext uri="{FF2B5EF4-FFF2-40B4-BE49-F238E27FC236}">
                    <a16:creationId xmlns:a16="http://schemas.microsoft.com/office/drawing/2014/main" id="{B09B00EB-BCF4-41BB-82AE-BA52BBE717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1058" y="2060211"/>
                <a:ext cx="6094378" cy="87145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kstfelt 6">
                <a:extLst>
                  <a:ext uri="{FF2B5EF4-FFF2-40B4-BE49-F238E27FC236}">
                    <a16:creationId xmlns:a16="http://schemas.microsoft.com/office/drawing/2014/main" id="{7704E043-3203-4555-9426-465039B6BA7A}"/>
                  </a:ext>
                </a:extLst>
              </p:cNvPr>
              <p:cNvSpPr txBox="1"/>
              <p:nvPr/>
            </p:nvSpPr>
            <p:spPr>
              <a:xfrm>
                <a:off x="5781058" y="3389605"/>
                <a:ext cx="609755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𝑒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7" name="Tekstfelt 6">
                <a:extLst>
                  <a:ext uri="{FF2B5EF4-FFF2-40B4-BE49-F238E27FC236}">
                    <a16:creationId xmlns:a16="http://schemas.microsoft.com/office/drawing/2014/main" id="{7704E043-3203-4555-9426-465039B6BA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1058" y="3389605"/>
                <a:ext cx="6097554" cy="369332"/>
              </a:xfrm>
              <a:prstGeom prst="rect">
                <a:avLst/>
              </a:prstGeom>
              <a:blipFill>
                <a:blip r:embed="rId5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kstfelt 8">
                <a:extLst>
                  <a:ext uri="{FF2B5EF4-FFF2-40B4-BE49-F238E27FC236}">
                    <a16:creationId xmlns:a16="http://schemas.microsoft.com/office/drawing/2014/main" id="{B0202FBB-114F-4677-822F-628BA2639151}"/>
                  </a:ext>
                </a:extLst>
              </p:cNvPr>
              <p:cNvSpPr txBox="1"/>
              <p:nvPr/>
            </p:nvSpPr>
            <p:spPr>
              <a:xfrm>
                <a:off x="5777882" y="4216874"/>
                <a:ext cx="609755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𝒎</m:t>
                          </m:r>
                        </m:sub>
                      </m:sSub>
                      <m:d>
                        <m:dPr>
                          <m:ctrlPr>
                            <a:rPr lang="en-US" b="1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0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n-US" b="0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𝒎</m:t>
                          </m:r>
                        </m:sub>
                      </m:sSub>
                      <m:d>
                        <m:dPr>
                          <m:ctrlPr>
                            <a:rPr lang="en-US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b="0" i="0"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en-US" b="0" i="1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b="0" i="1">
                          <a:latin typeface="Cambria Math" panose="02040503050406030204" pitchFamily="18" charset="0"/>
                        </a:rPr>
                        <m:t>𝑒</m:t>
                      </m:r>
                      <m:d>
                        <m:dPr>
                          <m:ctrlPr>
                            <a:rPr lang="en-US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b="1" i="1">
                          <a:latin typeface="Cambria Math" panose="02040503050406030204" pitchFamily="18" charset="0"/>
                        </a:rPr>
                        <m:t>𝒙</m:t>
                      </m:r>
                      <m:d>
                        <m:dPr>
                          <m:ctrlPr>
                            <a:rPr lang="en-US" b="1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9" name="Tekstfelt 8">
                <a:extLst>
                  <a:ext uri="{FF2B5EF4-FFF2-40B4-BE49-F238E27FC236}">
                    <a16:creationId xmlns:a16="http://schemas.microsoft.com/office/drawing/2014/main" id="{B0202FBB-114F-4677-822F-628BA26391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7882" y="4216874"/>
                <a:ext cx="6097554" cy="369332"/>
              </a:xfrm>
              <a:prstGeom prst="rect">
                <a:avLst/>
              </a:prstGeom>
              <a:blipFill>
                <a:blip r:embed="rId6"/>
                <a:stretch>
                  <a:fillRect b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Billede 9">
            <a:extLst>
              <a:ext uri="{FF2B5EF4-FFF2-40B4-BE49-F238E27FC236}">
                <a16:creationId xmlns:a16="http://schemas.microsoft.com/office/drawing/2014/main" id="{5BBDDBED-4809-40AD-981F-CAD8E07572FD}"/>
              </a:ext>
            </a:extLst>
          </p:cNvPr>
          <p:cNvPicPr/>
          <p:nvPr/>
        </p:nvPicPr>
        <p:blipFill>
          <a:blip r:embed="rId7"/>
          <a:stretch>
            <a:fillRect/>
          </a:stretch>
        </p:blipFill>
        <p:spPr>
          <a:xfrm>
            <a:off x="6115634" y="1357055"/>
            <a:ext cx="4976542" cy="4803764"/>
          </a:xfrm>
          <a:prstGeom prst="rect">
            <a:avLst/>
          </a:prstGeom>
        </p:spPr>
      </p:pic>
      <p:pic>
        <p:nvPicPr>
          <p:cNvPr id="11" name="Billede 10">
            <a:extLst>
              <a:ext uri="{FF2B5EF4-FFF2-40B4-BE49-F238E27FC236}">
                <a16:creationId xmlns:a16="http://schemas.microsoft.com/office/drawing/2014/main" id="{9318B8CF-A0EC-4C81-ABF2-BAF9207F2E94}"/>
              </a:ext>
            </a:extLst>
          </p:cNvPr>
          <p:cNvPicPr/>
          <p:nvPr/>
        </p:nvPicPr>
        <p:blipFill>
          <a:blip r:embed="rId8"/>
          <a:stretch>
            <a:fillRect/>
          </a:stretch>
        </p:blipFill>
        <p:spPr>
          <a:xfrm>
            <a:off x="623958" y="1357055"/>
            <a:ext cx="5230053" cy="5039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627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el 2">
            <a:extLst>
              <a:ext uri="{FF2B5EF4-FFF2-40B4-BE49-F238E27FC236}">
                <a16:creationId xmlns:a16="http://schemas.microsoft.com/office/drawing/2014/main" id="{1DD2890B-5D99-415B-9CB1-FFAE94B3DE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3596605"/>
              </p:ext>
            </p:extLst>
          </p:nvPr>
        </p:nvGraphicFramePr>
        <p:xfrm>
          <a:off x="6008813" y="223840"/>
          <a:ext cx="5534025" cy="64103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28383">
                  <a:extLst>
                    <a:ext uri="{9D8B030D-6E8A-4147-A177-3AD203B41FA5}">
                      <a16:colId xmlns:a16="http://schemas.microsoft.com/office/drawing/2014/main" val="846978872"/>
                    </a:ext>
                  </a:extLst>
                </a:gridCol>
                <a:gridCol w="2410395">
                  <a:extLst>
                    <a:ext uri="{9D8B030D-6E8A-4147-A177-3AD203B41FA5}">
                      <a16:colId xmlns:a16="http://schemas.microsoft.com/office/drawing/2014/main" val="2949853813"/>
                    </a:ext>
                  </a:extLst>
                </a:gridCol>
                <a:gridCol w="2174695">
                  <a:extLst>
                    <a:ext uri="{9D8B030D-6E8A-4147-A177-3AD203B41FA5}">
                      <a16:colId xmlns:a16="http://schemas.microsoft.com/office/drawing/2014/main" val="4264229831"/>
                    </a:ext>
                  </a:extLst>
                </a:gridCol>
                <a:gridCol w="620552">
                  <a:extLst>
                    <a:ext uri="{9D8B030D-6E8A-4147-A177-3AD203B41FA5}">
                      <a16:colId xmlns:a16="http://schemas.microsoft.com/office/drawing/2014/main" val="1388611544"/>
                    </a:ext>
                  </a:extLst>
                </a:gridCol>
              </a:tblGrid>
              <a:tr h="17701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a-DK" sz="1100">
                          <a:effectLst/>
                        </a:rPr>
                        <a:t>Nr.</a:t>
                      </a:r>
                      <a:endParaRPr lang="da-DK" sz="11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8742" marR="4874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a-DK" sz="1100">
                          <a:effectLst/>
                        </a:rPr>
                        <a:t>Krav</a:t>
                      </a:r>
                      <a:endParaRPr lang="da-DK" sz="11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8742" marR="4874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a-DK" sz="1100">
                          <a:effectLst/>
                        </a:rPr>
                        <a:t>Test</a:t>
                      </a:r>
                      <a:endParaRPr lang="da-DK" sz="11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8742" marR="4874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a-DK" sz="1100">
                          <a:effectLst/>
                        </a:rPr>
                        <a:t>Resultat</a:t>
                      </a:r>
                      <a:endParaRPr lang="da-DK" sz="11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8742" marR="48742" marT="0" marB="0"/>
                </a:tc>
                <a:extLst>
                  <a:ext uri="{0D108BD9-81ED-4DB2-BD59-A6C34878D82A}">
                    <a16:rowId xmlns:a16="http://schemas.microsoft.com/office/drawing/2014/main" val="3370225113"/>
                  </a:ext>
                </a:extLst>
              </a:tr>
              <a:tr h="73607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a-DK" sz="1100">
                          <a:effectLst/>
                        </a:rPr>
                        <a:t>R1</a:t>
                      </a:r>
                      <a:endParaRPr lang="da-DK" sz="11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8742" marR="48742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a-DK" sz="1100">
                          <a:effectLst/>
                        </a:rPr>
                        <a:t>Systemet skal sikre minimum 20dB dæmpning af baggrundsstøj målt fra brugerens øre.</a:t>
                      </a:r>
                      <a:endParaRPr lang="da-DK" sz="11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8742" marR="48742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a-DK" sz="1100">
                          <a:effectLst/>
                        </a:rPr>
                        <a:t>Der måles ikke fra brugerens øre, men i stedet benyttes AlgoTester til at teste implementeringen i MATLAB, se afsnit 6.1 og 6.2</a:t>
                      </a:r>
                      <a:endParaRPr lang="da-DK" sz="11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8742" marR="4874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a-DK" sz="1100">
                          <a:effectLst/>
                        </a:rPr>
                        <a:t>OK</a:t>
                      </a:r>
                      <a:endParaRPr lang="da-DK" sz="11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8742" marR="48742" marT="0" marB="0"/>
                </a:tc>
                <a:extLst>
                  <a:ext uri="{0D108BD9-81ED-4DB2-BD59-A6C34878D82A}">
                    <a16:rowId xmlns:a16="http://schemas.microsoft.com/office/drawing/2014/main" val="4201976513"/>
                  </a:ext>
                </a:extLst>
              </a:tr>
              <a:tr h="73607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a-DK" sz="1100">
                          <a:effectLst/>
                        </a:rPr>
                        <a:t>R2</a:t>
                      </a:r>
                      <a:endParaRPr lang="da-DK" sz="11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8742" marR="48742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a-DK" sz="1100">
                          <a:effectLst/>
                        </a:rPr>
                        <a:t>Systemet skal kunne dæmpe baggrundsstøj i frekvensområdet 100 Hz - 2000 Hz.</a:t>
                      </a:r>
                      <a:endParaRPr lang="da-DK" sz="11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8742" marR="48742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a-DK" sz="1100">
                          <a:effectLst/>
                        </a:rPr>
                        <a:t>Der tages et signal med støj fra et passagerfly i dette spektrum, se afsnit 6.1.2. Der testes også med et chirp-signal, se afsnit 6.2</a:t>
                      </a:r>
                      <a:endParaRPr lang="da-DK" sz="11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8742" marR="4874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a-DK" sz="1100">
                          <a:effectLst/>
                        </a:rPr>
                        <a:t>OK</a:t>
                      </a:r>
                      <a:endParaRPr lang="da-DK" sz="11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8742" marR="48742" marT="0" marB="0"/>
                </a:tc>
                <a:extLst>
                  <a:ext uri="{0D108BD9-81ED-4DB2-BD59-A6C34878D82A}">
                    <a16:rowId xmlns:a16="http://schemas.microsoft.com/office/drawing/2014/main" val="3460619550"/>
                  </a:ext>
                </a:extLst>
              </a:tr>
              <a:tr h="73607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a-DK" sz="1100">
                          <a:effectLst/>
                        </a:rPr>
                        <a:t>R3</a:t>
                      </a:r>
                      <a:endParaRPr lang="da-DK" sz="11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8742" marR="48742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a-DK" sz="1100">
                          <a:effectLst/>
                        </a:rPr>
                        <a:t>Systemet skal have en latenstid fra input til output på maksimalt 0.146 ms pr. sample.</a:t>
                      </a:r>
                      <a:endParaRPr lang="da-DK" sz="11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8742" marR="48742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a-DK" sz="1100">
                          <a:effectLst/>
                        </a:rPr>
                        <a:t>Antallet af benyttede antal clockcycles er målt, se afsnit 5.4. Det tager 0.061ms at processerer en bloksize af 4 samples.</a:t>
                      </a:r>
                      <a:endParaRPr lang="da-DK" sz="11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8742" marR="4874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a-DK" sz="1100">
                          <a:effectLst/>
                        </a:rPr>
                        <a:t>OK</a:t>
                      </a:r>
                      <a:endParaRPr lang="da-DK" sz="11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8742" marR="48742" marT="0" marB="0"/>
                </a:tc>
                <a:extLst>
                  <a:ext uri="{0D108BD9-81ED-4DB2-BD59-A6C34878D82A}">
                    <a16:rowId xmlns:a16="http://schemas.microsoft.com/office/drawing/2014/main" val="544125603"/>
                  </a:ext>
                </a:extLst>
              </a:tr>
              <a:tr h="36336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a-DK" sz="1100">
                          <a:effectLst/>
                        </a:rPr>
                        <a:t>R4</a:t>
                      </a:r>
                      <a:endParaRPr lang="da-DK" sz="11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8742" marR="48742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a-DK" sz="1100">
                          <a:effectLst/>
                        </a:rPr>
                        <a:t>Systemet skal have et dynamikområde på 96 dB (16-bit opløsning).</a:t>
                      </a:r>
                      <a:endParaRPr lang="da-DK" sz="11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8742" marR="48742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a-DK" sz="1100">
                          <a:effectLst/>
                        </a:rPr>
                        <a:t>Der benyttes ADC’er og DAC’er med 16 bits opløsning, se afsnit 5.1</a:t>
                      </a:r>
                      <a:endParaRPr lang="da-DK" sz="11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8742" marR="4874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a-DK" sz="1100">
                          <a:effectLst/>
                        </a:rPr>
                        <a:t>OK</a:t>
                      </a:r>
                      <a:endParaRPr lang="da-DK" sz="11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8742" marR="48742" marT="0" marB="0"/>
                </a:tc>
                <a:extLst>
                  <a:ext uri="{0D108BD9-81ED-4DB2-BD59-A6C34878D82A}">
                    <a16:rowId xmlns:a16="http://schemas.microsoft.com/office/drawing/2014/main" val="429898910"/>
                  </a:ext>
                </a:extLst>
              </a:tr>
              <a:tr h="73607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a-DK" sz="1100">
                          <a:effectLst/>
                        </a:rPr>
                        <a:t>R5</a:t>
                      </a:r>
                      <a:endParaRPr lang="da-DK" sz="11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8742" marR="48742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a-DK" sz="1100">
                          <a:effectLst/>
                        </a:rPr>
                        <a:t>Systemet må maksimalt bruge 90% af BF533’s ydeevne</a:t>
                      </a:r>
                      <a:endParaRPr lang="da-DK" sz="11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8742" marR="48742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a-DK" sz="1100">
                          <a:effectLst/>
                        </a:rPr>
                        <a:t>I afsnit 2.3 udregnes det hvor mange clockcycles der må benyttes for at overholde dette krav, og det testes og realiseres i afsnit 5.4</a:t>
                      </a:r>
                      <a:endParaRPr lang="da-DK" sz="11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8742" marR="4874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a-DK" sz="1100">
                          <a:effectLst/>
                        </a:rPr>
                        <a:t>OK</a:t>
                      </a:r>
                      <a:endParaRPr lang="da-DK" sz="11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8742" marR="48742" marT="0" marB="0"/>
                </a:tc>
                <a:extLst>
                  <a:ext uri="{0D108BD9-81ED-4DB2-BD59-A6C34878D82A}">
                    <a16:rowId xmlns:a16="http://schemas.microsoft.com/office/drawing/2014/main" val="3624789974"/>
                  </a:ext>
                </a:extLst>
              </a:tr>
              <a:tr h="73607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a-DK" sz="1100">
                          <a:effectLst/>
                        </a:rPr>
                        <a:t>R6</a:t>
                      </a:r>
                      <a:endParaRPr lang="da-DK" sz="11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8742" marR="48742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a-DK" sz="1100">
                          <a:effectLst/>
                        </a:rPr>
                        <a:t>Systemet skal kunne adapteres til batteridrevne applikationer og må maksimalt trække 70 mW (20mA, 3.3V) i filtermode.</a:t>
                      </a:r>
                      <a:endParaRPr lang="da-DK" sz="11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8742" marR="48742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a-DK" sz="1100">
                          <a:effectLst/>
                        </a:rPr>
                        <a:t>Grundet tidsbegrænsning på projektet er dette krav hverken implementeret eller testet</a:t>
                      </a:r>
                      <a:endParaRPr lang="da-DK" sz="11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8742" marR="4874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a-DK" sz="1100">
                          <a:effectLst/>
                        </a:rPr>
                        <a:t>IKKE OK</a:t>
                      </a:r>
                      <a:endParaRPr lang="da-DK" sz="11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8742" marR="48742" marT="0" marB="0"/>
                </a:tc>
                <a:extLst>
                  <a:ext uri="{0D108BD9-81ED-4DB2-BD59-A6C34878D82A}">
                    <a16:rowId xmlns:a16="http://schemas.microsoft.com/office/drawing/2014/main" val="535554272"/>
                  </a:ext>
                </a:extLst>
              </a:tr>
              <a:tr h="54972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a-DK" sz="1100">
                          <a:effectLst/>
                        </a:rPr>
                        <a:t>R7</a:t>
                      </a:r>
                      <a:endParaRPr lang="da-DK" sz="11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8742" marR="48742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a-DK" sz="1100">
                          <a:effectLst/>
                        </a:rPr>
                        <a:t>Systemets softwareapplikation skal maksimalt fylde 80% instruktionshukommelse. </a:t>
                      </a:r>
                      <a:endParaRPr lang="da-DK" sz="11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8742" marR="48742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a-DK" sz="1100">
                          <a:effectLst/>
                        </a:rPr>
                        <a:t>Dette er testet i 5.5.2 Code memory</a:t>
                      </a:r>
                      <a:endParaRPr lang="da-DK" sz="11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8742" marR="4874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a-DK" sz="1100">
                          <a:effectLst/>
                        </a:rPr>
                        <a:t>OK</a:t>
                      </a:r>
                      <a:endParaRPr lang="da-DK" sz="11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8742" marR="48742" marT="0" marB="0"/>
                </a:tc>
                <a:extLst>
                  <a:ext uri="{0D108BD9-81ED-4DB2-BD59-A6C34878D82A}">
                    <a16:rowId xmlns:a16="http://schemas.microsoft.com/office/drawing/2014/main" val="1760529745"/>
                  </a:ext>
                </a:extLst>
              </a:tr>
              <a:tr h="36336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a-DK" sz="1100">
                          <a:effectLst/>
                        </a:rPr>
                        <a:t>R8</a:t>
                      </a:r>
                      <a:endParaRPr lang="da-DK" sz="11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8742" marR="48742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a-DK" sz="1100">
                          <a:effectLst/>
                        </a:rPr>
                        <a:t>Systemets filtrer må maksimalt anvende 80% af ram-hukommelse.</a:t>
                      </a:r>
                      <a:endParaRPr lang="da-DK" sz="11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8742" marR="48742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a-DK" sz="1100">
                          <a:effectLst/>
                        </a:rPr>
                        <a:t>Dette er testet i 5.5.1 Datamemory</a:t>
                      </a:r>
                      <a:endParaRPr lang="da-DK" sz="11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8742" marR="4874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a-DK" sz="1100">
                          <a:effectLst/>
                        </a:rPr>
                        <a:t>OK</a:t>
                      </a:r>
                      <a:endParaRPr lang="da-DK" sz="11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8742" marR="48742" marT="0" marB="0"/>
                </a:tc>
                <a:extLst>
                  <a:ext uri="{0D108BD9-81ED-4DB2-BD59-A6C34878D82A}">
                    <a16:rowId xmlns:a16="http://schemas.microsoft.com/office/drawing/2014/main" val="3878137494"/>
                  </a:ext>
                </a:extLst>
              </a:tr>
              <a:tr h="36336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a-DK" sz="1100">
                          <a:effectLst/>
                        </a:rPr>
                        <a:t>R9</a:t>
                      </a:r>
                      <a:endParaRPr lang="da-DK" sz="11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8742" marR="48742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a-DK" sz="1100">
                          <a:effectLst/>
                        </a:rPr>
                        <a:t>Systemets algoritme skal realiseres med fixed point aritmetik.</a:t>
                      </a:r>
                      <a:endParaRPr lang="da-DK" sz="11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8742" marR="48742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a-DK" sz="1100">
                          <a:effectLst/>
                        </a:rPr>
                        <a:t>Dette er realiseret jf. afsnit 5.2</a:t>
                      </a:r>
                      <a:endParaRPr lang="da-DK" sz="11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8742" marR="4874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a-DK" sz="1100">
                          <a:effectLst/>
                        </a:rPr>
                        <a:t>OK</a:t>
                      </a:r>
                      <a:endParaRPr lang="da-DK" sz="11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8742" marR="48742" marT="0" marB="0"/>
                </a:tc>
                <a:extLst>
                  <a:ext uri="{0D108BD9-81ED-4DB2-BD59-A6C34878D82A}">
                    <a16:rowId xmlns:a16="http://schemas.microsoft.com/office/drawing/2014/main" val="1123091859"/>
                  </a:ext>
                </a:extLst>
              </a:tr>
              <a:tr h="36336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a-DK" sz="1100">
                          <a:effectLst/>
                        </a:rPr>
                        <a:t>DR1</a:t>
                      </a:r>
                      <a:endParaRPr lang="da-DK" sz="11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8742" marR="48742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a-DK" sz="1100">
                          <a:effectLst/>
                        </a:rPr>
                        <a:t>Systemet skal sample med 48 kHz.</a:t>
                      </a:r>
                      <a:endParaRPr lang="da-DK" sz="11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8742" marR="48742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a-DK" sz="1100">
                          <a:effectLst/>
                        </a:rPr>
                        <a:t>Der benyttes en samplingsfrekvens på 48kHz jf. afsnit 5.1</a:t>
                      </a:r>
                      <a:endParaRPr lang="da-DK" sz="11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8742" marR="4874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a-DK" sz="1100">
                          <a:effectLst/>
                        </a:rPr>
                        <a:t>OK</a:t>
                      </a:r>
                      <a:endParaRPr lang="da-DK" sz="11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8742" marR="48742" marT="0" marB="0"/>
                </a:tc>
                <a:extLst>
                  <a:ext uri="{0D108BD9-81ED-4DB2-BD59-A6C34878D82A}">
                    <a16:rowId xmlns:a16="http://schemas.microsoft.com/office/drawing/2014/main" val="1627106271"/>
                  </a:ext>
                </a:extLst>
              </a:tr>
              <a:tr h="54972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a-DK" sz="1100">
                          <a:effectLst/>
                        </a:rPr>
                        <a:t>DR2</a:t>
                      </a:r>
                      <a:endParaRPr lang="da-DK" sz="11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8742" marR="48742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a-DK" sz="1100">
                          <a:effectLst/>
                        </a:rPr>
                        <a:t>Systemets algoritme må maksimalt bruge 45000 cycles pr. blocksize, hvor en blocksize er 4 samples.</a:t>
                      </a:r>
                      <a:endParaRPr lang="da-DK" sz="11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8742" marR="48742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a-DK" sz="1100">
                          <a:effectLst/>
                        </a:rPr>
                        <a:t>Dette er testet i afsnit 5.4, hvor den endelige implementering ender med at benytte 32985 clock-cycles</a:t>
                      </a:r>
                      <a:endParaRPr lang="da-DK" sz="11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8742" marR="4874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a-DK" sz="1100">
                          <a:effectLst/>
                        </a:rPr>
                        <a:t>OK</a:t>
                      </a:r>
                      <a:endParaRPr lang="da-DK" sz="11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8742" marR="48742" marT="0" marB="0"/>
                </a:tc>
                <a:extLst>
                  <a:ext uri="{0D108BD9-81ED-4DB2-BD59-A6C34878D82A}">
                    <a16:rowId xmlns:a16="http://schemas.microsoft.com/office/drawing/2014/main" val="3169749858"/>
                  </a:ext>
                </a:extLst>
              </a:tr>
            </a:tbl>
          </a:graphicData>
        </a:graphic>
      </p:graphicFrame>
      <p:sp>
        <p:nvSpPr>
          <p:cNvPr id="4" name="Titel 1">
            <a:extLst>
              <a:ext uri="{FF2B5EF4-FFF2-40B4-BE49-F238E27FC236}">
                <a16:creationId xmlns:a16="http://schemas.microsoft.com/office/drawing/2014/main" id="{79A18639-0848-47BF-A7DE-AAED9484A4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061" y="337964"/>
            <a:ext cx="10515600" cy="1325563"/>
          </a:xfrm>
        </p:spPr>
        <p:txBody>
          <a:bodyPr/>
          <a:lstStyle/>
          <a:p>
            <a:r>
              <a:rPr lang="da-DK"/>
              <a:t>Diskussion/Konklusion</a:t>
            </a:r>
          </a:p>
        </p:txBody>
      </p:sp>
      <p:sp>
        <p:nvSpPr>
          <p:cNvPr id="5" name="Tekstfelt 4">
            <a:extLst>
              <a:ext uri="{FF2B5EF4-FFF2-40B4-BE49-F238E27FC236}">
                <a16:creationId xmlns:a16="http://schemas.microsoft.com/office/drawing/2014/main" id="{78E29F13-30EE-4836-A6F0-F6BF099AA76E}"/>
              </a:ext>
            </a:extLst>
          </p:cNvPr>
          <p:cNvSpPr txBox="1"/>
          <p:nvPr/>
        </p:nvSpPr>
        <p:spPr>
          <a:xfrm>
            <a:off x="440232" y="3013501"/>
            <a:ext cx="529362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da-DK" sz="2400"/>
              <a:t>Hvad er lykkedes</a:t>
            </a:r>
          </a:p>
          <a:p>
            <a:pPr marL="285750" indent="-285750">
              <a:buFontTx/>
              <a:buChar char="-"/>
            </a:pPr>
            <a:r>
              <a:rPr lang="da-DK" sz="2400"/>
              <a:t>Hvad kan forbedres/fremtidigt arbejde</a:t>
            </a:r>
          </a:p>
        </p:txBody>
      </p:sp>
    </p:spTree>
    <p:extLst>
      <p:ext uri="{BB962C8B-B14F-4D97-AF65-F5344CB8AC3E}">
        <p14:creationId xmlns:p14="http://schemas.microsoft.com/office/powerpoint/2010/main" val="9405380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6A0C76F-A073-46C6-89BA-F12D3D7DE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Krav</a:t>
            </a:r>
          </a:p>
        </p:txBody>
      </p:sp>
      <p:sp>
        <p:nvSpPr>
          <p:cNvPr id="3" name="Tekstfelt 2">
            <a:extLst>
              <a:ext uri="{FF2B5EF4-FFF2-40B4-BE49-F238E27FC236}">
                <a16:creationId xmlns:a16="http://schemas.microsoft.com/office/drawing/2014/main" id="{81497582-51E5-48CF-9039-6885A9A4A860}"/>
              </a:ext>
            </a:extLst>
          </p:cNvPr>
          <p:cNvSpPr txBox="1"/>
          <p:nvPr/>
        </p:nvSpPr>
        <p:spPr>
          <a:xfrm>
            <a:off x="685800" y="1485900"/>
            <a:ext cx="10668000" cy="19515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da-DK" sz="1800" b="1">
                <a:effectLst/>
                <a:latin typeface="Cambria" panose="02040503050406030204" pitchFamily="18" charset="0"/>
                <a:ea typeface="Calibri" panose="020F0502020204030204" pitchFamily="34" charset="0"/>
                <a:cs typeface="Arial" panose="020B0604020202020204" pitchFamily="34" charset="0"/>
              </a:rPr>
              <a:t>Performance</a:t>
            </a:r>
            <a:endParaRPr lang="en-US" sz="1800">
              <a:effectLst/>
              <a:latin typeface="Cambria" panose="020405030504060302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Cambria" panose="02040503050406030204" pitchFamily="18" charset="0"/>
              <a:buChar char="-"/>
            </a:pPr>
            <a:r>
              <a:rPr lang="da-DK" sz="1800">
                <a:effectLst/>
                <a:latin typeface="Cambria" panose="02040503050406030204" pitchFamily="18" charset="0"/>
                <a:ea typeface="Calibri" panose="020F0502020204030204" pitchFamily="34" charset="0"/>
                <a:cs typeface="Arial" panose="020B0604020202020204" pitchFamily="34" charset="0"/>
              </a:rPr>
              <a:t>R1: Systemet skal sikre minimum 20 dB dæmpning af baggrundsstøj målt fra brugerens øre.</a:t>
            </a:r>
            <a:endParaRPr lang="en-US" sz="1800">
              <a:effectLst/>
              <a:latin typeface="Cambria" panose="020405030504060302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Cambria" panose="02040503050406030204" pitchFamily="18" charset="0"/>
              <a:buChar char="-"/>
            </a:pPr>
            <a:r>
              <a:rPr lang="da-DK" sz="1800">
                <a:effectLst/>
                <a:latin typeface="Cambria" panose="02040503050406030204" pitchFamily="18" charset="0"/>
                <a:ea typeface="Calibri" panose="020F0502020204030204" pitchFamily="34" charset="0"/>
                <a:cs typeface="Arial" panose="020B0604020202020204" pitchFamily="34" charset="0"/>
              </a:rPr>
              <a:t>R2: Systemet skal kunne dæmpe baggrundsstøj i frekvensområdet 100 Hz - 2000 Hz.</a:t>
            </a:r>
            <a:endParaRPr lang="en-US" sz="1800">
              <a:effectLst/>
              <a:latin typeface="Cambria" panose="020405030504060302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Cambria" panose="02040503050406030204" pitchFamily="18" charset="0"/>
              <a:buChar char="-"/>
            </a:pPr>
            <a:r>
              <a:rPr lang="da-DK" sz="1800">
                <a:effectLst/>
                <a:latin typeface="Cambria" panose="02040503050406030204" pitchFamily="18" charset="0"/>
                <a:ea typeface="Calibri" panose="020F0502020204030204" pitchFamily="34" charset="0"/>
                <a:cs typeface="Arial" panose="020B0604020202020204" pitchFamily="34" charset="0"/>
              </a:rPr>
              <a:t>R3: Systemet skal have en latenstid fra input til output på maksimalt 0.146 ms pr. sample.</a:t>
            </a:r>
            <a:endParaRPr lang="en-US" sz="1800">
              <a:effectLst/>
              <a:latin typeface="Cambria" panose="020405030504060302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Cambria" panose="02040503050406030204" pitchFamily="18" charset="0"/>
              <a:buChar char="-"/>
            </a:pPr>
            <a:r>
              <a:rPr lang="da-DK" sz="1800">
                <a:effectLst/>
                <a:latin typeface="Cambria" panose="02040503050406030204" pitchFamily="18" charset="0"/>
                <a:ea typeface="Calibri" panose="020F0502020204030204" pitchFamily="34" charset="0"/>
                <a:cs typeface="Arial" panose="020B0604020202020204" pitchFamily="34" charset="0"/>
              </a:rPr>
              <a:t>R4: Systemet skal have et dynamikområde på 96 dB (16-bit opløsning).</a:t>
            </a:r>
            <a:endParaRPr lang="en-US" sz="1800">
              <a:effectLst/>
              <a:latin typeface="Cambria" panose="020405030504060302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Cambria" panose="02040503050406030204" pitchFamily="18" charset="0"/>
              <a:buChar char="-"/>
            </a:pPr>
            <a:r>
              <a:rPr lang="da-DK" sz="1800">
                <a:effectLst/>
                <a:latin typeface="Cambria" panose="02040503050406030204" pitchFamily="18" charset="0"/>
                <a:ea typeface="Calibri" panose="020F0502020204030204" pitchFamily="34" charset="0"/>
                <a:cs typeface="Arial" panose="020B0604020202020204" pitchFamily="34" charset="0"/>
              </a:rPr>
              <a:t>R5: Systemet må maksimalt bruge 90% af BF533’s ydeevne</a:t>
            </a:r>
            <a:endParaRPr lang="en-US" sz="1800">
              <a:effectLst/>
              <a:latin typeface="Cambria" panose="020405030504060302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kstfelt 3">
            <a:extLst>
              <a:ext uri="{FF2B5EF4-FFF2-40B4-BE49-F238E27FC236}">
                <a16:creationId xmlns:a16="http://schemas.microsoft.com/office/drawing/2014/main" id="{74290AE1-5A8F-4576-8CF6-B8BA71FE89B0}"/>
              </a:ext>
            </a:extLst>
          </p:cNvPr>
          <p:cNvSpPr txBox="1"/>
          <p:nvPr/>
        </p:nvSpPr>
        <p:spPr>
          <a:xfrm>
            <a:off x="685800" y="3886223"/>
            <a:ext cx="10668000" cy="19515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da-DK" sz="1800" b="1">
                <a:effectLst/>
                <a:latin typeface="Cambria" panose="02040503050406030204" pitchFamily="18" charset="0"/>
                <a:ea typeface="Calibri" panose="020F0502020204030204" pitchFamily="34" charset="0"/>
                <a:cs typeface="Arial" panose="020B0604020202020204" pitchFamily="34" charset="0"/>
              </a:rPr>
              <a:t>Effektivitet</a:t>
            </a:r>
            <a:endParaRPr lang="en-US" sz="1800">
              <a:effectLst/>
              <a:latin typeface="Cambria" panose="020405030504060302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Cambria" panose="02040503050406030204" pitchFamily="18" charset="0"/>
              <a:buChar char="-"/>
            </a:pPr>
            <a:r>
              <a:rPr lang="da-DK" sz="1800">
                <a:effectLst/>
                <a:latin typeface="Cambria" panose="02040503050406030204" pitchFamily="18" charset="0"/>
                <a:ea typeface="Calibri" panose="020F0502020204030204" pitchFamily="34" charset="0"/>
                <a:cs typeface="Arial" panose="020B0604020202020204" pitchFamily="34" charset="0"/>
              </a:rPr>
              <a:t>R6: Systemet skal kunne adapteres til batteridrevne applikationer og må maksimalt trække 70 mW (20mA, 3.3V) i filtermode. </a:t>
            </a:r>
            <a:endParaRPr lang="en-US" sz="1800">
              <a:effectLst/>
              <a:latin typeface="Cambria" panose="020405030504060302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Cambria" panose="02040503050406030204" pitchFamily="18" charset="0"/>
              <a:buChar char="-"/>
            </a:pPr>
            <a:r>
              <a:rPr lang="da-DK" sz="1800">
                <a:effectLst/>
                <a:latin typeface="Cambria" panose="02040503050406030204" pitchFamily="18" charset="0"/>
                <a:ea typeface="Calibri" panose="020F0502020204030204" pitchFamily="34" charset="0"/>
                <a:cs typeface="Arial" panose="020B0604020202020204" pitchFamily="34" charset="0"/>
              </a:rPr>
              <a:t>R7: Systemets softwareapplikation skal maksimalt fylde 80% instruktionshukommelse. </a:t>
            </a:r>
            <a:endParaRPr lang="en-US" sz="1800">
              <a:effectLst/>
              <a:latin typeface="Cambria" panose="020405030504060302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Cambria" panose="02040503050406030204" pitchFamily="18" charset="0"/>
              <a:buChar char="-"/>
            </a:pPr>
            <a:r>
              <a:rPr lang="da-DK" sz="1800">
                <a:effectLst/>
                <a:latin typeface="Cambria" panose="02040503050406030204" pitchFamily="18" charset="0"/>
                <a:ea typeface="Calibri" panose="020F0502020204030204" pitchFamily="34" charset="0"/>
                <a:cs typeface="Arial" panose="020B0604020202020204" pitchFamily="34" charset="0"/>
              </a:rPr>
              <a:t>R8: Systemets filtrer må maksimalt anvende 80% af ram-hukommelsen. </a:t>
            </a:r>
            <a:endParaRPr lang="en-US" sz="1800">
              <a:effectLst/>
              <a:latin typeface="Cambria" panose="020405030504060302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Cambria" panose="02040503050406030204" pitchFamily="18" charset="0"/>
              <a:buChar char="-"/>
            </a:pPr>
            <a:r>
              <a:rPr lang="da-DK" sz="1800">
                <a:effectLst/>
                <a:latin typeface="Cambria" panose="02040503050406030204" pitchFamily="18" charset="0"/>
                <a:ea typeface="Calibri" panose="020F0502020204030204" pitchFamily="34" charset="0"/>
                <a:cs typeface="Arial" panose="020B0604020202020204" pitchFamily="34" charset="0"/>
              </a:rPr>
              <a:t>R9: Systemets algoritme skal realiseres med </a:t>
            </a:r>
            <a:r>
              <a:rPr lang="da-DK" sz="1800" err="1">
                <a:effectLst/>
                <a:latin typeface="Cambria" panose="02040503050406030204" pitchFamily="18" charset="0"/>
                <a:ea typeface="Calibri" panose="020F0502020204030204" pitchFamily="34" charset="0"/>
                <a:cs typeface="Arial" panose="020B0604020202020204" pitchFamily="34" charset="0"/>
              </a:rPr>
              <a:t>fixed</a:t>
            </a:r>
            <a:r>
              <a:rPr lang="da-DK" sz="1800">
                <a:effectLst/>
                <a:latin typeface="Cambria" panose="020405030504060302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point aritmetik. </a:t>
            </a:r>
            <a:endParaRPr lang="en-US" sz="1800">
              <a:effectLst/>
              <a:latin typeface="Cambria" panose="020405030504060302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17136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C7C7DA3-D8F0-43C5-935A-F29FB1C816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MATLAB Implementering</a:t>
            </a:r>
          </a:p>
        </p:txBody>
      </p:sp>
      <p:graphicFrame>
        <p:nvGraphicFramePr>
          <p:cNvPr id="7" name="Tabel 6">
            <a:extLst>
              <a:ext uri="{FF2B5EF4-FFF2-40B4-BE49-F238E27FC236}">
                <a16:creationId xmlns:a16="http://schemas.microsoft.com/office/drawing/2014/main" id="{FF2DB3B7-CC5E-492C-BA2F-3A9A12D526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4298365"/>
              </p:ext>
            </p:extLst>
          </p:nvPr>
        </p:nvGraphicFramePr>
        <p:xfrm>
          <a:off x="402594" y="1515945"/>
          <a:ext cx="4458506" cy="4793648"/>
        </p:xfrm>
        <a:graphic>
          <a:graphicData uri="http://schemas.openxmlformats.org/drawingml/2006/table">
            <a:tbl>
              <a:tblPr firstRow="1" firstCol="1" bandRow="1"/>
              <a:tblGrid>
                <a:gridCol w="4458506">
                  <a:extLst>
                    <a:ext uri="{9D8B030D-6E8A-4147-A177-3AD203B41FA5}">
                      <a16:colId xmlns:a16="http://schemas.microsoft.com/office/drawing/2014/main" val="2669026379"/>
                    </a:ext>
                  </a:extLst>
                </a:gridCol>
              </a:tblGrid>
              <a:tr h="4793648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E00FF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function </a:t>
                      </a:r>
                      <a:r>
                        <a:rPr lang="en-US" sz="1000"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[y, e, w] = LMS(x , d , N, M, mu)</a:t>
                      </a:r>
                      <a:endParaRPr lang="en-US" sz="11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   </a:t>
                      </a:r>
                      <a:endParaRPr lang="en-US" sz="11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   w = zeros(1,M); </a:t>
                      </a:r>
                      <a:r>
                        <a:rPr lang="en-US" sz="1000">
                          <a:solidFill>
                            <a:srgbClr val="028009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% Weights</a:t>
                      </a:r>
                      <a:endParaRPr lang="en-US" sz="11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   y = zeros(1,N); </a:t>
                      </a:r>
                      <a:r>
                        <a:rPr lang="en-US" sz="1000">
                          <a:solidFill>
                            <a:srgbClr val="028009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% Filtreret signal</a:t>
                      </a:r>
                      <a:endParaRPr lang="en-US" sz="11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   </a:t>
                      </a:r>
                      <a:r>
                        <a:rPr lang="da-DK" sz="1000"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e = zeros(1,N); </a:t>
                      </a:r>
                      <a:r>
                        <a:rPr lang="da-DK" sz="1000">
                          <a:solidFill>
                            <a:srgbClr val="028009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% error-signal</a:t>
                      </a:r>
                      <a:endParaRPr lang="en-US" sz="11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a-DK" sz="1000"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   </a:t>
                      </a:r>
                      <a:endParaRPr lang="en-US" sz="11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a-DK" sz="1000"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   </a:t>
                      </a:r>
                      <a:r>
                        <a:rPr lang="da-DK" sz="1000">
                          <a:solidFill>
                            <a:srgbClr val="0E00FF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for </a:t>
                      </a:r>
                      <a:r>
                        <a:rPr lang="da-DK" sz="1000"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n=1:N</a:t>
                      </a:r>
                      <a:endParaRPr lang="en-US" sz="11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a-DK" sz="1000"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1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a-DK" sz="1000"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       </a:t>
                      </a:r>
                      <a:r>
                        <a:rPr lang="da-DK" sz="1000">
                          <a:solidFill>
                            <a:srgbClr val="028009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% Filtering</a:t>
                      </a:r>
                      <a:endParaRPr lang="en-US" sz="11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a-DK" sz="1000"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       </a:t>
                      </a:r>
                      <a:r>
                        <a:rPr lang="da-DK" sz="1000">
                          <a:solidFill>
                            <a:srgbClr val="0E00FF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for </a:t>
                      </a:r>
                      <a:r>
                        <a:rPr lang="da-DK" sz="1000"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m=1:M</a:t>
                      </a:r>
                      <a:endParaRPr lang="en-US" sz="11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a-DK" sz="1000"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           </a:t>
                      </a:r>
                      <a:r>
                        <a:rPr lang="en-US" sz="1000">
                          <a:solidFill>
                            <a:srgbClr val="0E00FF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if </a:t>
                      </a:r>
                      <a:r>
                        <a:rPr lang="en-US" sz="1000"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(n &gt; m) </a:t>
                      </a:r>
                      <a:endParaRPr lang="en-US" sz="11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               y(n) = y(n) + quantize(w(m)*x(n-m+1),32);</a:t>
                      </a:r>
                      <a:endParaRPr lang="en-US" sz="11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           </a:t>
                      </a:r>
                      <a:r>
                        <a:rPr lang="en-US" sz="1000">
                          <a:solidFill>
                            <a:srgbClr val="0E00FF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end</a:t>
                      </a:r>
                      <a:endParaRPr lang="en-US" sz="11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           y(n) = quantize(y(n),32);</a:t>
                      </a:r>
                      <a:endParaRPr lang="en-US" sz="11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       </a:t>
                      </a:r>
                      <a:r>
                        <a:rPr lang="en-US" sz="1000">
                          <a:solidFill>
                            <a:srgbClr val="0E00FF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end</a:t>
                      </a:r>
                      <a:endParaRPr lang="en-US" sz="11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       </a:t>
                      </a:r>
                      <a:endParaRPr lang="en-US" sz="11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       </a:t>
                      </a:r>
                      <a:r>
                        <a:rPr lang="en-US" sz="1000">
                          <a:solidFill>
                            <a:srgbClr val="028009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% Error calculation</a:t>
                      </a:r>
                      <a:endParaRPr lang="en-US" sz="11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       e(n) = quantize(d(n) - y(n),16);</a:t>
                      </a:r>
                      <a:endParaRPr lang="en-US" sz="11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       </a:t>
                      </a:r>
                      <a:endParaRPr lang="en-US" sz="11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       </a:t>
                      </a:r>
                      <a:r>
                        <a:rPr lang="en-US" sz="1000">
                          <a:solidFill>
                            <a:srgbClr val="028009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% Weight adaption</a:t>
                      </a:r>
                      <a:endParaRPr lang="en-US" sz="11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       </a:t>
                      </a:r>
                      <a:r>
                        <a:rPr lang="en-US" sz="1000">
                          <a:solidFill>
                            <a:srgbClr val="0E00FF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for </a:t>
                      </a:r>
                      <a:r>
                        <a:rPr lang="en-US" sz="1000"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m=1:M</a:t>
                      </a:r>
                      <a:endParaRPr lang="en-US" sz="11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           </a:t>
                      </a:r>
                      <a:r>
                        <a:rPr lang="en-US" sz="1000">
                          <a:solidFill>
                            <a:srgbClr val="0E00FF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if </a:t>
                      </a:r>
                      <a:r>
                        <a:rPr lang="en-US" sz="1000"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(n &gt; m)</a:t>
                      </a:r>
                      <a:endParaRPr lang="en-US" sz="11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               </a:t>
                      </a:r>
                      <a:r>
                        <a:rPr lang="de-DE" sz="1000"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w(m) = w(m) + quantize(mu*e(n)*x(n-m),32); </a:t>
                      </a:r>
                      <a:endParaRPr lang="en-US" sz="11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000"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           </a:t>
                      </a:r>
                      <a:r>
                        <a:rPr lang="en-US" sz="1000">
                          <a:solidFill>
                            <a:srgbClr val="0E00FF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end</a:t>
                      </a:r>
                      <a:endParaRPr lang="en-US" sz="11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           w(m) = quantize(w(m),32);</a:t>
                      </a:r>
                      <a:endParaRPr lang="en-US" sz="11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       </a:t>
                      </a:r>
                      <a:r>
                        <a:rPr lang="en-US" sz="1000">
                          <a:solidFill>
                            <a:srgbClr val="0E00FF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end</a:t>
                      </a:r>
                      <a:endParaRPr lang="en-US" sz="11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   </a:t>
                      </a:r>
                      <a:r>
                        <a:rPr lang="en-US" sz="1000">
                          <a:solidFill>
                            <a:srgbClr val="0E00FF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end</a:t>
                      </a:r>
                      <a:endParaRPr lang="en-US" sz="11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E00FF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end</a:t>
                      </a:r>
                      <a:endParaRPr lang="en-US" sz="11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a-DK" sz="1100">
                          <a:effectLst/>
                          <a:latin typeface="Cambria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11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5643107"/>
                  </a:ext>
                </a:extLst>
              </a:tr>
            </a:tbl>
          </a:graphicData>
        </a:graphic>
      </p:graphicFrame>
      <p:pic>
        <p:nvPicPr>
          <p:cNvPr id="4" name="Billede 3">
            <a:extLst>
              <a:ext uri="{FF2B5EF4-FFF2-40B4-BE49-F238E27FC236}">
                <a16:creationId xmlns:a16="http://schemas.microsoft.com/office/drawing/2014/main" id="{C0C1D7FA-17F2-4E26-8486-44024610E9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877"/>
          <a:stretch/>
        </p:blipFill>
        <p:spPr>
          <a:xfrm>
            <a:off x="6677124" y="3428999"/>
            <a:ext cx="5270482" cy="3101546"/>
          </a:xfrm>
          <a:prstGeom prst="rect">
            <a:avLst/>
          </a:prstGeom>
        </p:spPr>
      </p:pic>
      <p:pic>
        <p:nvPicPr>
          <p:cNvPr id="9" name="Billede 8">
            <a:extLst>
              <a:ext uri="{FF2B5EF4-FFF2-40B4-BE49-F238E27FC236}">
                <a16:creationId xmlns:a16="http://schemas.microsoft.com/office/drawing/2014/main" id="{FCAAF99C-8EDA-4D4A-BEFC-AE0D78F879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7124" y="289511"/>
            <a:ext cx="5270482" cy="313948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kstfelt 5">
                <a:extLst>
                  <a:ext uri="{FF2B5EF4-FFF2-40B4-BE49-F238E27FC236}">
                    <a16:creationId xmlns:a16="http://schemas.microsoft.com/office/drawing/2014/main" id="{9A6E002D-BAD1-48B7-9443-08F1720230E3}"/>
                  </a:ext>
                </a:extLst>
              </p:cNvPr>
              <p:cNvSpPr txBox="1"/>
              <p:nvPr/>
            </p:nvSpPr>
            <p:spPr>
              <a:xfrm>
                <a:off x="3282625" y="2286195"/>
                <a:ext cx="3156950" cy="871457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6" name="Tekstfelt 5">
                <a:extLst>
                  <a:ext uri="{FF2B5EF4-FFF2-40B4-BE49-F238E27FC236}">
                    <a16:creationId xmlns:a16="http://schemas.microsoft.com/office/drawing/2014/main" id="{9A6E002D-BAD1-48B7-9443-08F1720230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2625" y="2286195"/>
                <a:ext cx="3156950" cy="87145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kstfelt 7">
                <a:extLst>
                  <a:ext uri="{FF2B5EF4-FFF2-40B4-BE49-F238E27FC236}">
                    <a16:creationId xmlns:a16="http://schemas.microsoft.com/office/drawing/2014/main" id="{70583965-275B-4402-B34F-C62B5F516FCC}"/>
                  </a:ext>
                </a:extLst>
              </p:cNvPr>
              <p:cNvSpPr txBox="1"/>
              <p:nvPr/>
            </p:nvSpPr>
            <p:spPr>
              <a:xfrm>
                <a:off x="3578669" y="4219262"/>
                <a:ext cx="2517331" cy="369332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𝑒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8" name="Tekstfelt 7">
                <a:extLst>
                  <a:ext uri="{FF2B5EF4-FFF2-40B4-BE49-F238E27FC236}">
                    <a16:creationId xmlns:a16="http://schemas.microsoft.com/office/drawing/2014/main" id="{70583965-275B-4402-B34F-C62B5F516F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8669" y="4219262"/>
                <a:ext cx="2517331" cy="369332"/>
              </a:xfrm>
              <a:prstGeom prst="rect">
                <a:avLst/>
              </a:prstGeom>
              <a:blipFill>
                <a:blip r:embed="rId6"/>
                <a:stretch>
                  <a:fillRect b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kstfelt 9">
                <a:extLst>
                  <a:ext uri="{FF2B5EF4-FFF2-40B4-BE49-F238E27FC236}">
                    <a16:creationId xmlns:a16="http://schemas.microsoft.com/office/drawing/2014/main" id="{32AF3F1E-0C23-4462-94A2-4A08918E33FA}"/>
                  </a:ext>
                </a:extLst>
              </p:cNvPr>
              <p:cNvSpPr txBox="1"/>
              <p:nvPr/>
            </p:nvSpPr>
            <p:spPr>
              <a:xfrm>
                <a:off x="3282625" y="5496076"/>
                <a:ext cx="3700157" cy="369332"/>
              </a:xfrm>
              <a:prstGeom prst="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𝒎</m:t>
                          </m:r>
                        </m:sub>
                      </m:sSub>
                      <m:d>
                        <m:dPr>
                          <m:ctrlPr>
                            <a:rPr lang="en-US" b="1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0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n-US" b="0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𝒎</m:t>
                          </m:r>
                        </m:sub>
                      </m:sSub>
                      <m:d>
                        <m:dPr>
                          <m:ctrlPr>
                            <a:rPr lang="en-US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b="0" i="0"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en-US" b="0" i="1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b="0" i="1">
                          <a:latin typeface="Cambria Math" panose="02040503050406030204" pitchFamily="18" charset="0"/>
                        </a:rPr>
                        <m:t>𝑒</m:t>
                      </m:r>
                      <m:d>
                        <m:dPr>
                          <m:ctrlPr>
                            <a:rPr lang="en-US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b="1" i="1">
                          <a:latin typeface="Cambria Math" panose="02040503050406030204" pitchFamily="18" charset="0"/>
                        </a:rPr>
                        <m:t>𝒙</m:t>
                      </m:r>
                      <m:d>
                        <m:dPr>
                          <m:ctrlPr>
                            <a:rPr lang="en-US" b="1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10" name="Tekstfelt 9">
                <a:extLst>
                  <a:ext uri="{FF2B5EF4-FFF2-40B4-BE49-F238E27FC236}">
                    <a16:creationId xmlns:a16="http://schemas.microsoft.com/office/drawing/2014/main" id="{32AF3F1E-0C23-4462-94A2-4A08918E33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2625" y="5496076"/>
                <a:ext cx="3700157" cy="369332"/>
              </a:xfrm>
              <a:prstGeom prst="rect">
                <a:avLst/>
              </a:prstGeom>
              <a:blipFill>
                <a:blip r:embed="rId7"/>
                <a:stretch>
                  <a:fillRect b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059594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0F2E14A-1F2B-4E53-9372-7D96F83B2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MATLAB – </a:t>
            </a:r>
            <a:r>
              <a:rPr lang="en-US" err="1"/>
              <a:t>Antal</a:t>
            </a:r>
            <a:r>
              <a:rPr lang="en-US"/>
              <a:t> LMS filter-taps</a:t>
            </a:r>
          </a:p>
        </p:txBody>
      </p:sp>
      <p:pic>
        <p:nvPicPr>
          <p:cNvPr id="9" name="Billede 8">
            <a:extLst>
              <a:ext uri="{FF2B5EF4-FFF2-40B4-BE49-F238E27FC236}">
                <a16:creationId xmlns:a16="http://schemas.microsoft.com/office/drawing/2014/main" id="{049CA13E-D95F-45E0-BFC4-3994E541D1F4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8405" y="2076450"/>
            <a:ext cx="5722620" cy="312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Billede 9">
            <a:extLst>
              <a:ext uri="{FF2B5EF4-FFF2-40B4-BE49-F238E27FC236}">
                <a16:creationId xmlns:a16="http://schemas.microsoft.com/office/drawing/2014/main" id="{1EABFCC8-F7D3-4128-BF54-1D09C856A851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" y="2076450"/>
            <a:ext cx="5722620" cy="3124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545773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C7C7DA3-D8F0-43C5-935A-F29FB1C816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MATLAB Implementering</a:t>
            </a:r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C85DFBCC-EE88-421E-AC3C-CAE7269B8C8C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635" y="2312193"/>
            <a:ext cx="5843363" cy="3291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Billede 5">
            <a:extLst>
              <a:ext uri="{FF2B5EF4-FFF2-40B4-BE49-F238E27FC236}">
                <a16:creationId xmlns:a16="http://schemas.microsoft.com/office/drawing/2014/main" id="{87020EE4-E0C3-4219-9EBE-ADE232D378CD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8" y="2312194"/>
            <a:ext cx="5843366" cy="32919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144468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6002C0A-D7A7-4020-8EB2-30BA06659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Blackfin Implementering</a:t>
            </a:r>
          </a:p>
        </p:txBody>
      </p:sp>
      <p:pic>
        <p:nvPicPr>
          <p:cNvPr id="3" name="Billede 2">
            <a:extLst>
              <a:ext uri="{FF2B5EF4-FFF2-40B4-BE49-F238E27FC236}">
                <a16:creationId xmlns:a16="http://schemas.microsoft.com/office/drawing/2014/main" id="{1FF5873E-C08B-4058-89D8-706CBAF45F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6107" y="2136880"/>
            <a:ext cx="9221286" cy="33223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939476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7131E6-A77B-4628-AD31-B7BCE35AA3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Blackfin Implementering</a:t>
            </a:r>
          </a:p>
        </p:txBody>
      </p:sp>
      <p:pic>
        <p:nvPicPr>
          <p:cNvPr id="6" name="Billede 5">
            <a:extLst>
              <a:ext uri="{FF2B5EF4-FFF2-40B4-BE49-F238E27FC236}">
                <a16:creationId xmlns:a16="http://schemas.microsoft.com/office/drawing/2014/main" id="{54803D52-B762-42E4-8A32-76C6376D03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3159" y="1344596"/>
            <a:ext cx="8405681" cy="5513404"/>
          </a:xfrm>
          <a:prstGeom prst="rect">
            <a:avLst/>
          </a:prstGeom>
        </p:spPr>
      </p:pic>
      <p:pic>
        <p:nvPicPr>
          <p:cNvPr id="4" name="Billede 3">
            <a:extLst>
              <a:ext uri="{FF2B5EF4-FFF2-40B4-BE49-F238E27FC236}">
                <a16:creationId xmlns:a16="http://schemas.microsoft.com/office/drawing/2014/main" id="{74F0E434-8536-45F4-9D94-B1EFA22842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6139" y="1787583"/>
            <a:ext cx="8545821" cy="4332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458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7131E6-A77B-4628-AD31-B7BCE35AA3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Blackfin Implementering</a:t>
            </a:r>
          </a:p>
        </p:txBody>
      </p:sp>
      <p:graphicFrame>
        <p:nvGraphicFramePr>
          <p:cNvPr id="4" name="Tabel 4">
            <a:extLst>
              <a:ext uri="{FF2B5EF4-FFF2-40B4-BE49-F238E27FC236}">
                <a16:creationId xmlns:a16="http://schemas.microsoft.com/office/drawing/2014/main" id="{FCF01C9E-13C6-4B14-A552-C03591603E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7155017"/>
              </p:ext>
            </p:extLst>
          </p:nvPr>
        </p:nvGraphicFramePr>
        <p:xfrm>
          <a:off x="546100" y="1586441"/>
          <a:ext cx="8302626" cy="5181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02626">
                  <a:extLst>
                    <a:ext uri="{9D8B030D-6E8A-4147-A177-3AD203B41FA5}">
                      <a16:colId xmlns:a16="http://schemas.microsoft.com/office/drawing/2014/main" val="24991099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if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(</a:t>
                      </a:r>
                      <a:r>
                        <a:rPr lang="en-US" sz="140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pAlgoSecondary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 </a:t>
                      </a:r>
                      <a:r>
                        <a:rPr lang="en-US" sz="140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pAlgoSecondary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-&gt;</a:t>
                      </a:r>
                      <a:r>
                        <a:rPr lang="en-US" sz="140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filterProcess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(sCh0LeftIn, buffer, </a:t>
                      </a:r>
                      <a:r>
                        <a:rPr lang="en-US" sz="140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INPUT_SIZE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); </a:t>
                      </a:r>
                    </a:p>
                    <a:p>
                      <a:pPr algn="l"/>
                      <a:r>
                        <a:rPr lang="en-US" sz="140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if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(</a:t>
                      </a:r>
                      <a:r>
                        <a:rPr lang="en-US" sz="140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pAlgoLMS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 </a:t>
                      </a:r>
                      <a:r>
                        <a:rPr lang="en-US" sz="140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pAlgoLMS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-&gt;process(buffer, sCh0RightIn, sCh0LeftOut, </a:t>
                      </a:r>
                      <a:r>
                        <a:rPr lang="en-US" sz="140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INPUT_SIZE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);</a:t>
                      </a:r>
                      <a:endParaRPr lang="da-DK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9267395"/>
                  </a:ext>
                </a:extLst>
              </a:tr>
            </a:tbl>
          </a:graphicData>
        </a:graphic>
      </p:graphicFrame>
      <p:graphicFrame>
        <p:nvGraphicFramePr>
          <p:cNvPr id="5" name="Tabel 5">
            <a:extLst>
              <a:ext uri="{FF2B5EF4-FFF2-40B4-BE49-F238E27FC236}">
                <a16:creationId xmlns:a16="http://schemas.microsoft.com/office/drawing/2014/main" id="{564409C1-95EE-4BB9-A08B-45249628C1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6126003"/>
              </p:ext>
            </p:extLst>
          </p:nvPr>
        </p:nvGraphicFramePr>
        <p:xfrm>
          <a:off x="546101" y="2284095"/>
          <a:ext cx="8302626" cy="3291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02626">
                  <a:extLst>
                    <a:ext uri="{9D8B030D-6E8A-4147-A177-3AD203B41FA5}">
                      <a16:colId xmlns:a16="http://schemas.microsoft.com/office/drawing/2014/main" val="247679763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b="1">
                          <a:solidFill>
                            <a:srgbClr val="7F0055"/>
                          </a:solidFill>
                          <a:latin typeface="Consolas" panose="020B0609020204030204" pitchFamily="49" charset="0"/>
                        </a:rPr>
                        <a:t>void</a:t>
                      </a:r>
                      <a:r>
                        <a:rPr lang="en-US" sz="1400" b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LMS::process(</a:t>
                      </a:r>
                      <a:r>
                        <a:rPr lang="en-US" sz="1400" b="1">
                          <a:solidFill>
                            <a:srgbClr val="7F0055"/>
                          </a:solidFill>
                          <a:latin typeface="Consolas" panose="020B0609020204030204" pitchFamily="49" charset="0"/>
                        </a:rPr>
                        <a:t>short</a:t>
                      </a:r>
                      <a:r>
                        <a:rPr lang="en-US" sz="1400" b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* refInput, </a:t>
                      </a:r>
                      <a:r>
                        <a:rPr lang="en-US" sz="1400" b="1">
                          <a:solidFill>
                            <a:srgbClr val="7F0055"/>
                          </a:solidFill>
                          <a:latin typeface="Consolas" panose="020B0609020204030204" pitchFamily="49" charset="0"/>
                        </a:rPr>
                        <a:t>short</a:t>
                      </a:r>
                      <a:r>
                        <a:rPr lang="en-US" sz="1400" b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* errorInput, </a:t>
                      </a:r>
                      <a:r>
                        <a:rPr lang="en-US" sz="1400" b="1">
                          <a:solidFill>
                            <a:srgbClr val="7F0055"/>
                          </a:solidFill>
                          <a:latin typeface="Consolas" panose="020B0609020204030204" pitchFamily="49" charset="0"/>
                        </a:rPr>
                        <a:t>short</a:t>
                      </a:r>
                      <a:r>
                        <a:rPr lang="en-US" sz="1400" b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* output, </a:t>
                      </a:r>
                      <a:r>
                        <a:rPr lang="en-US" sz="1400" b="1">
                          <a:solidFill>
                            <a:srgbClr val="7F0055"/>
                          </a:solidFill>
                          <a:latin typeface="Consolas" panose="020B0609020204030204" pitchFamily="49" charset="0"/>
                        </a:rPr>
                        <a:t>short</a:t>
                      </a:r>
                      <a:r>
                        <a:rPr lang="en-US" sz="1400" b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len) </a:t>
                      </a:r>
                      <a:r>
                        <a:rPr lang="da-DK" sz="140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{</a:t>
                      </a:r>
                    </a:p>
                    <a:p>
                      <a:pPr algn="l"/>
                      <a:endParaRPr lang="da-DK" sz="1400">
                        <a:latin typeface="Consolas" panose="020B0609020204030204" pitchFamily="49" charset="0"/>
                      </a:endParaRPr>
                    </a:p>
                    <a:p>
                      <a:pPr algn="l"/>
                      <a:r>
                        <a:rPr lang="da-DK" sz="1400" b="1">
                          <a:solidFill>
                            <a:srgbClr val="7F0055"/>
                          </a:solidFill>
                          <a:latin typeface="Consolas" panose="020B0609020204030204" pitchFamily="49" charset="0"/>
                        </a:rPr>
                        <a:t>  fract</a:t>
                      </a:r>
                      <a:r>
                        <a:rPr lang="da-DK" sz="1400" b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*errorPointer = (</a:t>
                      </a:r>
                      <a:r>
                        <a:rPr lang="da-DK" sz="1400" b="1">
                          <a:solidFill>
                            <a:srgbClr val="7F0055"/>
                          </a:solidFill>
                          <a:latin typeface="Consolas" panose="020B0609020204030204" pitchFamily="49" charset="0"/>
                        </a:rPr>
                        <a:t>fract</a:t>
                      </a:r>
                      <a:r>
                        <a:rPr lang="da-DK" sz="1400" b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*)errorInput;</a:t>
                      </a:r>
                    </a:p>
                    <a:p>
                      <a:pPr algn="l"/>
                      <a:endParaRPr lang="da-DK" sz="1400">
                        <a:latin typeface="Consolas" panose="020B0609020204030204" pitchFamily="49" charset="0"/>
                      </a:endParaRPr>
                    </a:p>
                    <a:p>
                      <a:pPr algn="l"/>
                      <a:r>
                        <a:rPr lang="da-DK" sz="140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  for</a:t>
                      </a:r>
                      <a:r>
                        <a:rPr lang="da-DK" sz="140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da-DK" sz="1400" b="1">
                          <a:solidFill>
                            <a:srgbClr val="7F0055"/>
                          </a:solidFill>
                          <a:latin typeface="Consolas" panose="020B0609020204030204" pitchFamily="49" charset="0"/>
                        </a:rPr>
                        <a:t>int</a:t>
                      </a:r>
                      <a:r>
                        <a:rPr lang="da-DK" sz="1400" b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i = 0; i &lt; len; i++) </a:t>
                      </a:r>
                      <a:r>
                        <a:rPr lang="da-DK" sz="140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{</a:t>
                      </a:r>
                    </a:p>
                    <a:p>
                      <a:pPr algn="l"/>
                      <a:endParaRPr lang="da-DK" sz="1400">
                        <a:latin typeface="Consolas" panose="020B0609020204030204" pitchFamily="49" charset="0"/>
                      </a:endParaRPr>
                    </a:p>
                    <a:p>
                      <a:pPr lvl="1" algn="l"/>
                      <a:r>
                        <a:rPr lang="da-DK" sz="1400">
                          <a:solidFill>
                            <a:srgbClr val="0000C0"/>
                          </a:solidFill>
                          <a:latin typeface="Consolas" panose="020B0609020204030204" pitchFamily="49" charset="0"/>
                        </a:rPr>
                        <a:t>  m_FIRFilter</a:t>
                      </a:r>
                      <a:r>
                        <a:rPr lang="da-DK" sz="140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.filterProcess(&amp;refInput[i], &amp;output[i], 1);</a:t>
                      </a:r>
                    </a:p>
                    <a:p>
                      <a:pPr lvl="1" algn="l"/>
                      <a:endParaRPr lang="da-DK" sz="1400">
                        <a:latin typeface="Consolas" panose="020B0609020204030204" pitchFamily="49" charset="0"/>
                      </a:endParaRPr>
                    </a:p>
                    <a:p>
                      <a:pPr lvl="1" algn="l"/>
                      <a:r>
                        <a:rPr lang="da-DK" sz="1400">
                          <a:solidFill>
                            <a:srgbClr val="0000C0"/>
                          </a:solidFill>
                          <a:latin typeface="Consolas" panose="020B0609020204030204" pitchFamily="49" charset="0"/>
                        </a:rPr>
                        <a:t>  error_</a:t>
                      </a:r>
                      <a:r>
                        <a:rPr lang="da-DK" sz="140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= errorPointer[i];</a:t>
                      </a:r>
                    </a:p>
                    <a:p>
                      <a:pPr lvl="1" algn="l"/>
                      <a:endParaRPr lang="da-DK" sz="1400">
                        <a:latin typeface="Consolas" panose="020B0609020204030204" pitchFamily="49" charset="0"/>
                      </a:endParaRPr>
                    </a:p>
                    <a:p>
                      <a:pPr lvl="1" algn="l"/>
                      <a:r>
                        <a:rPr lang="da-DK" sz="140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adaptWeights();</a:t>
                      </a:r>
                    </a:p>
                    <a:p>
                      <a:pPr lvl="1" algn="l"/>
                      <a:endParaRPr lang="da-DK" sz="1400">
                        <a:latin typeface="Consolas" panose="020B0609020204030204" pitchFamily="49" charset="0"/>
                      </a:endParaRPr>
                    </a:p>
                    <a:p>
                      <a:pPr lvl="1" algn="l"/>
                      <a:r>
                        <a:rPr lang="da-DK" sz="1400">
                          <a:solidFill>
                            <a:srgbClr val="0000C0"/>
                          </a:solidFill>
                          <a:latin typeface="Consolas" panose="020B0609020204030204" pitchFamily="49" charset="0"/>
                        </a:rPr>
                        <a:t>  m_FIRFilter</a:t>
                      </a:r>
                      <a:r>
                        <a:rPr lang="da-DK" sz="140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.updateWeights(</a:t>
                      </a:r>
                      <a:r>
                        <a:rPr lang="da-DK" sz="1400">
                          <a:solidFill>
                            <a:srgbClr val="0000C0"/>
                          </a:solidFill>
                          <a:latin typeface="Consolas" panose="020B0609020204030204" pitchFamily="49" charset="0"/>
                        </a:rPr>
                        <a:t>weights_</a:t>
                      </a:r>
                      <a:r>
                        <a:rPr lang="da-DK" sz="140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);</a:t>
                      </a:r>
                    </a:p>
                    <a:p>
                      <a:pPr algn="l"/>
                      <a:r>
                        <a:rPr lang="da-DK" sz="140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}</a:t>
                      </a:r>
                    </a:p>
                    <a:p>
                      <a:pPr algn="l"/>
                      <a:r>
                        <a:rPr lang="da-DK" sz="140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2002302"/>
                  </a:ext>
                </a:extLst>
              </a:tr>
            </a:tbl>
          </a:graphicData>
        </a:graphic>
      </p:graphicFrame>
      <p:graphicFrame>
        <p:nvGraphicFramePr>
          <p:cNvPr id="8" name="Tabel 5">
            <a:extLst>
              <a:ext uri="{FF2B5EF4-FFF2-40B4-BE49-F238E27FC236}">
                <a16:creationId xmlns:a16="http://schemas.microsoft.com/office/drawing/2014/main" id="{21333645-942A-4D8A-A28F-FF49EADE30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1384858"/>
              </p:ext>
            </p:extLst>
          </p:nvPr>
        </p:nvGraphicFramePr>
        <p:xfrm>
          <a:off x="5421313" y="4481195"/>
          <a:ext cx="6224586" cy="1798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224586">
                  <a:extLst>
                    <a:ext uri="{9D8B030D-6E8A-4147-A177-3AD203B41FA5}">
                      <a16:colId xmlns:a16="http://schemas.microsoft.com/office/drawing/2014/main" val="2476797638"/>
                    </a:ext>
                  </a:extLst>
                </a:gridCol>
              </a:tblGrid>
              <a:tr h="139911">
                <a:tc>
                  <a:txBody>
                    <a:bodyPr/>
                    <a:lstStyle/>
                    <a:p>
                      <a:pPr algn="l"/>
                      <a:r>
                        <a:rPr lang="da-DK" sz="1400" b="1">
                          <a:solidFill>
                            <a:srgbClr val="7F0055"/>
                          </a:solidFill>
                          <a:latin typeface="Consolas" panose="020B0609020204030204" pitchFamily="49" charset="0"/>
                        </a:rPr>
                        <a:t>void</a:t>
                      </a:r>
                      <a:r>
                        <a:rPr lang="da-DK" sz="1400" b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LMS::adaptWeights() </a:t>
                      </a:r>
                      <a:r>
                        <a:rPr lang="da-DK" sz="140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{</a:t>
                      </a:r>
                    </a:p>
                    <a:p>
                      <a:pPr algn="l"/>
                      <a:endParaRPr lang="da-DK" sz="1400" b="1">
                        <a:solidFill>
                          <a:srgbClr val="7F0055"/>
                        </a:solidFill>
                        <a:latin typeface="Consolas" panose="020B0609020204030204" pitchFamily="49" charset="0"/>
                      </a:endParaRPr>
                    </a:p>
                    <a:p>
                      <a:pPr algn="l"/>
                      <a:r>
                        <a:rPr lang="da-DK" sz="1400" b="1">
                          <a:solidFill>
                            <a:srgbClr val="7F0055"/>
                          </a:solidFill>
                          <a:latin typeface="Consolas" panose="020B0609020204030204" pitchFamily="49" charset="0"/>
                        </a:rPr>
                        <a:t>long fract</a:t>
                      </a:r>
                      <a:r>
                        <a:rPr lang="da-DK" sz="1400" b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* delayLine = </a:t>
                      </a:r>
                      <a:r>
                        <a:rPr lang="da-DK" sz="1400" b="1">
                          <a:solidFill>
                            <a:srgbClr val="0000C0"/>
                          </a:solidFill>
                          <a:latin typeface="Consolas" panose="020B0609020204030204" pitchFamily="49" charset="0"/>
                        </a:rPr>
                        <a:t>m_FIRFilter</a:t>
                      </a:r>
                      <a:r>
                        <a:rPr lang="da-DK" sz="1400" b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.getDelayLine();</a:t>
                      </a:r>
                    </a:p>
                    <a:p>
                      <a:pPr algn="l"/>
                      <a:endParaRPr lang="nn-NO" sz="1400">
                        <a:solidFill>
                          <a:srgbClr val="0000FF"/>
                        </a:solidFill>
                        <a:latin typeface="Consolas" panose="020B0609020204030204" pitchFamily="49" charset="0"/>
                      </a:endParaRPr>
                    </a:p>
                    <a:p>
                      <a:pPr algn="l"/>
                      <a:r>
                        <a:rPr lang="nn-NO" sz="140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for</a:t>
                      </a:r>
                      <a:r>
                        <a:rPr lang="nn-NO" sz="140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nn-NO" sz="1400">
                          <a:solidFill>
                            <a:srgbClr val="005032"/>
                          </a:solidFill>
                          <a:latin typeface="Consolas" panose="020B0609020204030204" pitchFamily="49" charset="0"/>
                        </a:rPr>
                        <a:t>uint8_t</a:t>
                      </a:r>
                      <a:r>
                        <a:rPr lang="nn-NO" sz="140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i = 0; i &lt; </a:t>
                      </a:r>
                      <a:r>
                        <a:rPr lang="nn-NO" sz="1400">
                          <a:solidFill>
                            <a:srgbClr val="0000C0"/>
                          </a:solidFill>
                          <a:latin typeface="Consolas" panose="020B0609020204030204" pitchFamily="49" charset="0"/>
                        </a:rPr>
                        <a:t>filterTaps_</a:t>
                      </a:r>
                      <a:r>
                        <a:rPr lang="nn-NO" sz="140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; i++) </a:t>
                      </a:r>
                      <a:r>
                        <a:rPr lang="da-DK" sz="140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{</a:t>
                      </a:r>
                    </a:p>
                    <a:p>
                      <a:pPr algn="l"/>
                      <a:r>
                        <a:rPr lang="en-US" sz="1400">
                          <a:solidFill>
                            <a:srgbClr val="0000C0"/>
                          </a:solidFill>
                          <a:latin typeface="Consolas" panose="020B0609020204030204" pitchFamily="49" charset="0"/>
                        </a:rPr>
                        <a:t>   weights_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[i] = </a:t>
                      </a:r>
                      <a:r>
                        <a:rPr lang="en-US" sz="1400">
                          <a:solidFill>
                            <a:srgbClr val="0000C0"/>
                          </a:solidFill>
                          <a:latin typeface="Consolas" panose="020B0609020204030204" pitchFamily="49" charset="0"/>
                        </a:rPr>
                        <a:t>weights_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[i] + (</a:t>
                      </a:r>
                      <a:r>
                        <a:rPr lang="en-US" sz="1400">
                          <a:solidFill>
                            <a:srgbClr val="0000C0"/>
                          </a:solidFill>
                          <a:latin typeface="Consolas" panose="020B0609020204030204" pitchFamily="49" charset="0"/>
                        </a:rPr>
                        <a:t>mu_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* </a:t>
                      </a:r>
                      <a:r>
                        <a:rPr lang="en-US" sz="1400">
                          <a:solidFill>
                            <a:srgbClr val="0000C0"/>
                          </a:solidFill>
                          <a:latin typeface="Consolas" panose="020B0609020204030204" pitchFamily="49" charset="0"/>
                        </a:rPr>
                        <a:t>error_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* delayLine[i]);</a:t>
                      </a:r>
                    </a:p>
                    <a:p>
                      <a:pPr algn="l"/>
                      <a:r>
                        <a:rPr lang="da-DK" sz="140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}</a:t>
                      </a:r>
                    </a:p>
                    <a:p>
                      <a:pPr algn="l"/>
                      <a:r>
                        <a:rPr lang="da-DK" sz="140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}</a:t>
                      </a:r>
                      <a:endParaRPr lang="da-DK" sz="140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2002302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kstfelt 8">
                <a:extLst>
                  <a:ext uri="{FF2B5EF4-FFF2-40B4-BE49-F238E27FC236}">
                    <a16:creationId xmlns:a16="http://schemas.microsoft.com/office/drawing/2014/main" id="{6E0C156F-A5F8-470D-9A96-A8888F820447}"/>
                  </a:ext>
                </a:extLst>
              </p:cNvPr>
              <p:cNvSpPr txBox="1"/>
              <p:nvPr/>
            </p:nvSpPr>
            <p:spPr>
              <a:xfrm>
                <a:off x="8071908" y="6163974"/>
                <a:ext cx="3700157" cy="369332"/>
              </a:xfrm>
              <a:prstGeom prst="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𝒎</m:t>
                          </m:r>
                        </m:sub>
                      </m:sSub>
                      <m:d>
                        <m:dPr>
                          <m:ctrlPr>
                            <a:rPr lang="en-US" b="1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0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n-US" b="0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𝒎</m:t>
                          </m:r>
                        </m:sub>
                      </m:sSub>
                      <m:d>
                        <m:dPr>
                          <m:ctrlPr>
                            <a:rPr lang="en-US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b="0" i="0"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en-US" b="0" i="1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b="0" i="1">
                          <a:latin typeface="Cambria Math" panose="02040503050406030204" pitchFamily="18" charset="0"/>
                        </a:rPr>
                        <m:t>𝑒</m:t>
                      </m:r>
                      <m:d>
                        <m:dPr>
                          <m:ctrlPr>
                            <a:rPr lang="en-US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b="1" i="1">
                          <a:latin typeface="Cambria Math" panose="02040503050406030204" pitchFamily="18" charset="0"/>
                        </a:rPr>
                        <m:t>𝒙</m:t>
                      </m:r>
                      <m:d>
                        <m:dPr>
                          <m:ctrlPr>
                            <a:rPr lang="en-US" b="1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9" name="Tekstfelt 8">
                <a:extLst>
                  <a:ext uri="{FF2B5EF4-FFF2-40B4-BE49-F238E27FC236}">
                    <a16:creationId xmlns:a16="http://schemas.microsoft.com/office/drawing/2014/main" id="{6E0C156F-A5F8-470D-9A96-A8888F8204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1908" y="6163974"/>
                <a:ext cx="3700157" cy="369332"/>
              </a:xfrm>
              <a:prstGeom prst="rect">
                <a:avLst/>
              </a:prstGeom>
              <a:blipFill>
                <a:blip r:embed="rId3"/>
                <a:stretch>
                  <a:fillRect b="-15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366171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-tem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-tema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t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20</Slides>
  <Notes>19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Office Theme</vt:lpstr>
      <vt:lpstr>Aktiv Støj Udligning m.  Høretelefoner</vt:lpstr>
      <vt:lpstr>Teori – LMS, FxLMS mm. </vt:lpstr>
      <vt:lpstr>Krav</vt:lpstr>
      <vt:lpstr>MATLAB Implementering</vt:lpstr>
      <vt:lpstr>MATLAB – Antal LMS filter-taps</vt:lpstr>
      <vt:lpstr>MATLAB Implementering</vt:lpstr>
      <vt:lpstr>Blackfin Implementering</vt:lpstr>
      <vt:lpstr>Blackfin Implementering</vt:lpstr>
      <vt:lpstr>Blackfin Implementering</vt:lpstr>
      <vt:lpstr>Blackfin Implementering</vt:lpstr>
      <vt:lpstr>Cycleforbrug</vt:lpstr>
      <vt:lpstr>Cycleforbrug</vt:lpstr>
      <vt:lpstr>Memoryforbrug</vt:lpstr>
      <vt:lpstr>Resultater - Blackfin versus Matlab</vt:lpstr>
      <vt:lpstr>Resultater - Airplane noise-signal</vt:lpstr>
      <vt:lpstr>Resultater - Blackfin versus Matlab</vt:lpstr>
      <vt:lpstr>Resultater – Real life tests</vt:lpstr>
      <vt:lpstr>Resultater – Real life tests</vt:lpstr>
      <vt:lpstr>Resultater – Real life tests</vt:lpstr>
      <vt:lpstr>Diskussion/Konklusion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Aktiv Støj Udligning m.  Høretelefoner</dc:title>
  <dc:creator>Mathias Ørnstrup Hvidberg</dc:creator>
  <cp:revision>1</cp:revision>
  <dcterms:created xsi:type="dcterms:W3CDTF">2022-05-16T10:04:39Z</dcterms:created>
  <dcterms:modified xsi:type="dcterms:W3CDTF">2022-06-06T10:41:27Z</dcterms:modified>
</cp:coreProperties>
</file>